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3128"/>
    <a:srgbClr val="BF2025"/>
    <a:srgbClr val="456F21"/>
    <a:srgbClr val="B4CAA6"/>
    <a:srgbClr val="FEDE39"/>
    <a:srgbClr val="D10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7" d="100"/>
          <a:sy n="17" d="100"/>
        </p:scale>
        <p:origin x="248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0624"/>
            <a:ext cx="11658600" cy="8489244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7246"/>
            <a:ext cx="10287000" cy="588715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1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4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222"/>
            <a:ext cx="2957513" cy="206643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222"/>
            <a:ext cx="8701088" cy="206643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6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7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074"/>
            <a:ext cx="11830050" cy="10143065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18096"/>
            <a:ext cx="11830050" cy="5333998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111"/>
            <a:ext cx="5829300" cy="15471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111"/>
            <a:ext cx="5829300" cy="15471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0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228"/>
            <a:ext cx="11830050" cy="47131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7468"/>
            <a:ext cx="5802510" cy="2929465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6934"/>
            <a:ext cx="5802510" cy="13100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7468"/>
            <a:ext cx="5831087" cy="2929465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6934"/>
            <a:ext cx="5831087" cy="13100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5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0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600"/>
            <a:ext cx="4423767" cy="56896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0850"/>
            <a:ext cx="6943725" cy="17328444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5200"/>
            <a:ext cx="4423767" cy="1355231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2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600"/>
            <a:ext cx="4423767" cy="56896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0850"/>
            <a:ext cx="6943725" cy="17328444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5200"/>
            <a:ext cx="4423767" cy="1355231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21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228"/>
            <a:ext cx="11830050" cy="4713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111"/>
            <a:ext cx="11830050" cy="15471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0361"/>
            <a:ext cx="3086100" cy="1298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91259-0AEB-4B6C-AA0E-3A05430B314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0361"/>
            <a:ext cx="4629150" cy="1298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0361"/>
            <a:ext cx="3086100" cy="1298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402FA-93D6-4F01-AE23-600EB4665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4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73BA8420-05D2-4494-B495-3BF6F343E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  <p:pic>
        <p:nvPicPr>
          <p:cNvPr id="11" name="Picture 10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5A7B96A1-883D-4E08-AFFE-EC8FE31A8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9" y="6066560"/>
            <a:ext cx="3860317" cy="24126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4BEFE5-F2C6-43A5-9656-80EBCB0719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1" y="17491916"/>
            <a:ext cx="12838095" cy="105396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9CFC0BA-E09C-41BE-8264-A2439403E076}"/>
              </a:ext>
            </a:extLst>
          </p:cNvPr>
          <p:cNvSpPr/>
          <p:nvPr/>
        </p:nvSpPr>
        <p:spPr>
          <a:xfrm>
            <a:off x="1388393" y="18589106"/>
            <a:ext cx="10939213" cy="1053968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F559E1-E003-48CD-9BEE-16B58DB62132}"/>
              </a:ext>
            </a:extLst>
          </p:cNvPr>
          <p:cNvSpPr txBox="1"/>
          <p:nvPr/>
        </p:nvSpPr>
        <p:spPr>
          <a:xfrm>
            <a:off x="1602394" y="18583984"/>
            <a:ext cx="10511212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138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37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5</cp:revision>
  <dcterms:created xsi:type="dcterms:W3CDTF">2020-10-27T14:12:54Z</dcterms:created>
  <dcterms:modified xsi:type="dcterms:W3CDTF">2020-11-10T19:54:58Z</dcterms:modified>
</cp:coreProperties>
</file>