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85344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35" d="100"/>
          <a:sy n="35" d="100"/>
        </p:scale>
        <p:origin x="2268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0080" y="1995312"/>
            <a:ext cx="7254240" cy="4244622"/>
          </a:xfrm>
        </p:spPr>
        <p:txBody>
          <a:bodyPr anchor="b"/>
          <a:lstStyle>
            <a:lvl1pPr algn="ctr">
              <a:defRPr sz="5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6403623"/>
            <a:ext cx="6400800" cy="2943577"/>
          </a:xfrm>
        </p:spPr>
        <p:txBody>
          <a:bodyPr/>
          <a:lstStyle>
            <a:lvl1pPr marL="0" indent="0" algn="ctr">
              <a:buNone/>
              <a:defRPr sz="2240"/>
            </a:lvl1pPr>
            <a:lvl2pPr marL="426705" indent="0" algn="ctr">
              <a:buNone/>
              <a:defRPr sz="1867"/>
            </a:lvl2pPr>
            <a:lvl3pPr marL="853410" indent="0" algn="ctr">
              <a:buNone/>
              <a:defRPr sz="1680"/>
            </a:lvl3pPr>
            <a:lvl4pPr marL="1280114" indent="0" algn="ctr">
              <a:buNone/>
              <a:defRPr sz="1493"/>
            </a:lvl4pPr>
            <a:lvl5pPr marL="1706819" indent="0" algn="ctr">
              <a:buNone/>
              <a:defRPr sz="1493"/>
            </a:lvl5pPr>
            <a:lvl6pPr marL="2133524" indent="0" algn="ctr">
              <a:buNone/>
              <a:defRPr sz="1493"/>
            </a:lvl6pPr>
            <a:lvl7pPr marL="2560229" indent="0" algn="ctr">
              <a:buNone/>
              <a:defRPr sz="1493"/>
            </a:lvl7pPr>
            <a:lvl8pPr marL="2986933" indent="0" algn="ctr">
              <a:buNone/>
              <a:defRPr sz="1493"/>
            </a:lvl8pPr>
            <a:lvl9pPr marL="3413638" indent="0" algn="ctr">
              <a:buNone/>
              <a:defRPr sz="149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71A37-00D7-42ED-BD06-E150B53FDE4F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549C2-AD50-4A81-8925-083F77D62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095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71A37-00D7-42ED-BD06-E150B53FDE4F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549C2-AD50-4A81-8925-083F77D62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290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07430" y="649111"/>
            <a:ext cx="1840230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6740" y="649111"/>
            <a:ext cx="5414010" cy="103321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71A37-00D7-42ED-BD06-E150B53FDE4F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549C2-AD50-4A81-8925-083F77D62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587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71A37-00D7-42ED-BD06-E150B53FDE4F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549C2-AD50-4A81-8925-083F77D62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918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2295" y="3039537"/>
            <a:ext cx="7360920" cy="5071532"/>
          </a:xfrm>
        </p:spPr>
        <p:txBody>
          <a:bodyPr anchor="b"/>
          <a:lstStyle>
            <a:lvl1pPr>
              <a:defRPr sz="5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2295" y="8159048"/>
            <a:ext cx="7360920" cy="2666999"/>
          </a:xfrm>
        </p:spPr>
        <p:txBody>
          <a:bodyPr/>
          <a:lstStyle>
            <a:lvl1pPr marL="0" indent="0">
              <a:buNone/>
              <a:defRPr sz="2240">
                <a:solidFill>
                  <a:schemeClr val="tx1"/>
                </a:solidFill>
              </a:defRPr>
            </a:lvl1pPr>
            <a:lvl2pPr marL="426705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2pPr>
            <a:lvl3pPr marL="85341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3pPr>
            <a:lvl4pPr marL="1280114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4pPr>
            <a:lvl5pPr marL="1706819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5pPr>
            <a:lvl6pPr marL="2133524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6pPr>
            <a:lvl7pPr marL="2560229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7pPr>
            <a:lvl8pPr marL="2986933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8pPr>
            <a:lvl9pPr marL="3413638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71A37-00D7-42ED-BD06-E150B53FDE4F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549C2-AD50-4A81-8925-083F77D62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225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6740" y="3245556"/>
            <a:ext cx="362712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20540" y="3245556"/>
            <a:ext cx="362712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71A37-00D7-42ED-BD06-E150B53FDE4F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549C2-AD50-4A81-8925-083F77D62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861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7852" y="649114"/>
            <a:ext cx="7360920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7852" y="2988734"/>
            <a:ext cx="3610451" cy="1464732"/>
          </a:xfrm>
        </p:spPr>
        <p:txBody>
          <a:bodyPr anchor="b"/>
          <a:lstStyle>
            <a:lvl1pPr marL="0" indent="0">
              <a:buNone/>
              <a:defRPr sz="2240" b="1"/>
            </a:lvl1pPr>
            <a:lvl2pPr marL="426705" indent="0">
              <a:buNone/>
              <a:defRPr sz="1867" b="1"/>
            </a:lvl2pPr>
            <a:lvl3pPr marL="853410" indent="0">
              <a:buNone/>
              <a:defRPr sz="1680" b="1"/>
            </a:lvl3pPr>
            <a:lvl4pPr marL="1280114" indent="0">
              <a:buNone/>
              <a:defRPr sz="1493" b="1"/>
            </a:lvl4pPr>
            <a:lvl5pPr marL="1706819" indent="0">
              <a:buNone/>
              <a:defRPr sz="1493" b="1"/>
            </a:lvl5pPr>
            <a:lvl6pPr marL="2133524" indent="0">
              <a:buNone/>
              <a:defRPr sz="1493" b="1"/>
            </a:lvl6pPr>
            <a:lvl7pPr marL="2560229" indent="0">
              <a:buNone/>
              <a:defRPr sz="1493" b="1"/>
            </a:lvl7pPr>
            <a:lvl8pPr marL="2986933" indent="0">
              <a:buNone/>
              <a:defRPr sz="1493" b="1"/>
            </a:lvl8pPr>
            <a:lvl9pPr marL="3413638" indent="0">
              <a:buNone/>
              <a:defRPr sz="149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7852" y="4453467"/>
            <a:ext cx="3610451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20540" y="2988734"/>
            <a:ext cx="3628232" cy="1464732"/>
          </a:xfrm>
        </p:spPr>
        <p:txBody>
          <a:bodyPr anchor="b"/>
          <a:lstStyle>
            <a:lvl1pPr marL="0" indent="0">
              <a:buNone/>
              <a:defRPr sz="2240" b="1"/>
            </a:lvl1pPr>
            <a:lvl2pPr marL="426705" indent="0">
              <a:buNone/>
              <a:defRPr sz="1867" b="1"/>
            </a:lvl2pPr>
            <a:lvl3pPr marL="853410" indent="0">
              <a:buNone/>
              <a:defRPr sz="1680" b="1"/>
            </a:lvl3pPr>
            <a:lvl4pPr marL="1280114" indent="0">
              <a:buNone/>
              <a:defRPr sz="1493" b="1"/>
            </a:lvl4pPr>
            <a:lvl5pPr marL="1706819" indent="0">
              <a:buNone/>
              <a:defRPr sz="1493" b="1"/>
            </a:lvl5pPr>
            <a:lvl6pPr marL="2133524" indent="0">
              <a:buNone/>
              <a:defRPr sz="1493" b="1"/>
            </a:lvl6pPr>
            <a:lvl7pPr marL="2560229" indent="0">
              <a:buNone/>
              <a:defRPr sz="1493" b="1"/>
            </a:lvl7pPr>
            <a:lvl8pPr marL="2986933" indent="0">
              <a:buNone/>
              <a:defRPr sz="1493" b="1"/>
            </a:lvl8pPr>
            <a:lvl9pPr marL="3413638" indent="0">
              <a:buNone/>
              <a:defRPr sz="149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20540" y="4453467"/>
            <a:ext cx="3628232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71A37-00D7-42ED-BD06-E150B53FDE4F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549C2-AD50-4A81-8925-083F77D62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847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71A37-00D7-42ED-BD06-E150B53FDE4F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549C2-AD50-4A81-8925-083F77D62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934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71A37-00D7-42ED-BD06-E150B53FDE4F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549C2-AD50-4A81-8925-083F77D62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121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7852" y="812800"/>
            <a:ext cx="2752566" cy="2844800"/>
          </a:xfrm>
        </p:spPr>
        <p:txBody>
          <a:bodyPr anchor="b"/>
          <a:lstStyle>
            <a:lvl1pPr>
              <a:defRPr sz="298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28232" y="1755425"/>
            <a:ext cx="4320540" cy="8664222"/>
          </a:xfrm>
        </p:spPr>
        <p:txBody>
          <a:bodyPr/>
          <a:lstStyle>
            <a:lvl1pPr>
              <a:defRPr sz="2987"/>
            </a:lvl1pPr>
            <a:lvl2pPr>
              <a:defRPr sz="2613"/>
            </a:lvl2pPr>
            <a:lvl3pPr>
              <a:defRPr sz="2240"/>
            </a:lvl3pPr>
            <a:lvl4pPr>
              <a:defRPr sz="1867"/>
            </a:lvl4pPr>
            <a:lvl5pPr>
              <a:defRPr sz="1867"/>
            </a:lvl5pPr>
            <a:lvl6pPr>
              <a:defRPr sz="1867"/>
            </a:lvl6pPr>
            <a:lvl7pPr>
              <a:defRPr sz="1867"/>
            </a:lvl7pPr>
            <a:lvl8pPr>
              <a:defRPr sz="1867"/>
            </a:lvl8pPr>
            <a:lvl9pPr>
              <a:defRPr sz="18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7852" y="3657600"/>
            <a:ext cx="2752566" cy="6776156"/>
          </a:xfrm>
        </p:spPr>
        <p:txBody>
          <a:bodyPr/>
          <a:lstStyle>
            <a:lvl1pPr marL="0" indent="0">
              <a:buNone/>
              <a:defRPr sz="1493"/>
            </a:lvl1pPr>
            <a:lvl2pPr marL="426705" indent="0">
              <a:buNone/>
              <a:defRPr sz="1307"/>
            </a:lvl2pPr>
            <a:lvl3pPr marL="853410" indent="0">
              <a:buNone/>
              <a:defRPr sz="1120"/>
            </a:lvl3pPr>
            <a:lvl4pPr marL="1280114" indent="0">
              <a:buNone/>
              <a:defRPr sz="933"/>
            </a:lvl4pPr>
            <a:lvl5pPr marL="1706819" indent="0">
              <a:buNone/>
              <a:defRPr sz="933"/>
            </a:lvl5pPr>
            <a:lvl6pPr marL="2133524" indent="0">
              <a:buNone/>
              <a:defRPr sz="933"/>
            </a:lvl6pPr>
            <a:lvl7pPr marL="2560229" indent="0">
              <a:buNone/>
              <a:defRPr sz="933"/>
            </a:lvl7pPr>
            <a:lvl8pPr marL="2986933" indent="0">
              <a:buNone/>
              <a:defRPr sz="933"/>
            </a:lvl8pPr>
            <a:lvl9pPr marL="3413638" indent="0">
              <a:buNone/>
              <a:defRPr sz="9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71A37-00D7-42ED-BD06-E150B53FDE4F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549C2-AD50-4A81-8925-083F77D62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11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7852" y="812800"/>
            <a:ext cx="2752566" cy="2844800"/>
          </a:xfrm>
        </p:spPr>
        <p:txBody>
          <a:bodyPr anchor="b"/>
          <a:lstStyle>
            <a:lvl1pPr>
              <a:defRPr sz="298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628232" y="1755425"/>
            <a:ext cx="4320540" cy="8664222"/>
          </a:xfrm>
        </p:spPr>
        <p:txBody>
          <a:bodyPr anchor="t"/>
          <a:lstStyle>
            <a:lvl1pPr marL="0" indent="0">
              <a:buNone/>
              <a:defRPr sz="2987"/>
            </a:lvl1pPr>
            <a:lvl2pPr marL="426705" indent="0">
              <a:buNone/>
              <a:defRPr sz="2613"/>
            </a:lvl2pPr>
            <a:lvl3pPr marL="853410" indent="0">
              <a:buNone/>
              <a:defRPr sz="2240"/>
            </a:lvl3pPr>
            <a:lvl4pPr marL="1280114" indent="0">
              <a:buNone/>
              <a:defRPr sz="1867"/>
            </a:lvl4pPr>
            <a:lvl5pPr marL="1706819" indent="0">
              <a:buNone/>
              <a:defRPr sz="1867"/>
            </a:lvl5pPr>
            <a:lvl6pPr marL="2133524" indent="0">
              <a:buNone/>
              <a:defRPr sz="1867"/>
            </a:lvl6pPr>
            <a:lvl7pPr marL="2560229" indent="0">
              <a:buNone/>
              <a:defRPr sz="1867"/>
            </a:lvl7pPr>
            <a:lvl8pPr marL="2986933" indent="0">
              <a:buNone/>
              <a:defRPr sz="1867"/>
            </a:lvl8pPr>
            <a:lvl9pPr marL="3413638" indent="0">
              <a:buNone/>
              <a:defRPr sz="18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7852" y="3657600"/>
            <a:ext cx="2752566" cy="6776156"/>
          </a:xfrm>
        </p:spPr>
        <p:txBody>
          <a:bodyPr/>
          <a:lstStyle>
            <a:lvl1pPr marL="0" indent="0">
              <a:buNone/>
              <a:defRPr sz="1493"/>
            </a:lvl1pPr>
            <a:lvl2pPr marL="426705" indent="0">
              <a:buNone/>
              <a:defRPr sz="1307"/>
            </a:lvl2pPr>
            <a:lvl3pPr marL="853410" indent="0">
              <a:buNone/>
              <a:defRPr sz="1120"/>
            </a:lvl3pPr>
            <a:lvl4pPr marL="1280114" indent="0">
              <a:buNone/>
              <a:defRPr sz="933"/>
            </a:lvl4pPr>
            <a:lvl5pPr marL="1706819" indent="0">
              <a:buNone/>
              <a:defRPr sz="933"/>
            </a:lvl5pPr>
            <a:lvl6pPr marL="2133524" indent="0">
              <a:buNone/>
              <a:defRPr sz="933"/>
            </a:lvl6pPr>
            <a:lvl7pPr marL="2560229" indent="0">
              <a:buNone/>
              <a:defRPr sz="933"/>
            </a:lvl7pPr>
            <a:lvl8pPr marL="2986933" indent="0">
              <a:buNone/>
              <a:defRPr sz="933"/>
            </a:lvl8pPr>
            <a:lvl9pPr marL="3413638" indent="0">
              <a:buNone/>
              <a:defRPr sz="9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71A37-00D7-42ED-BD06-E150B53FDE4F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549C2-AD50-4A81-8925-083F77D62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647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6740" y="649114"/>
            <a:ext cx="7360920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6740" y="3245556"/>
            <a:ext cx="7360920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86740" y="11300181"/>
            <a:ext cx="192024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271A37-00D7-42ED-BD06-E150B53FDE4F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27020" y="11300181"/>
            <a:ext cx="288036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27420" y="11300181"/>
            <a:ext cx="192024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C549C2-AD50-4A81-8925-083F77D62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64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53410" rtl="0" eaLnBrk="1" latinLnBrk="0" hangingPunct="1">
        <a:lnSpc>
          <a:spcPct val="90000"/>
        </a:lnSpc>
        <a:spcBef>
          <a:spcPct val="0"/>
        </a:spcBef>
        <a:buNone/>
        <a:defRPr sz="410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3352" indent="-213352" algn="l" defTabSz="853410" rtl="0" eaLnBrk="1" latinLnBrk="0" hangingPunct="1">
        <a:lnSpc>
          <a:spcPct val="90000"/>
        </a:lnSpc>
        <a:spcBef>
          <a:spcPts val="933"/>
        </a:spcBef>
        <a:buFont typeface="Arial" panose="020B0604020202020204" pitchFamily="34" charset="0"/>
        <a:buChar char="•"/>
        <a:defRPr sz="2613" kern="1200">
          <a:solidFill>
            <a:schemeClr val="tx1"/>
          </a:solidFill>
          <a:latin typeface="+mn-lt"/>
          <a:ea typeface="+mn-ea"/>
          <a:cs typeface="+mn-cs"/>
        </a:defRPr>
      </a:lvl1pPr>
      <a:lvl2pPr marL="640057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2240" kern="1200">
          <a:solidFill>
            <a:schemeClr val="tx1"/>
          </a:solidFill>
          <a:latin typeface="+mn-lt"/>
          <a:ea typeface="+mn-ea"/>
          <a:cs typeface="+mn-cs"/>
        </a:defRPr>
      </a:lvl2pPr>
      <a:lvl3pPr marL="1066762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1493467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4pPr>
      <a:lvl5pPr marL="1920171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5pPr>
      <a:lvl6pPr marL="2346876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6pPr>
      <a:lvl7pPr marL="2773581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86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8pPr>
      <a:lvl9pPr marL="3626990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1pPr>
      <a:lvl2pPr marL="426705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2pPr>
      <a:lvl3pPr marL="853410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14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4pPr>
      <a:lvl5pPr marL="1706819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5pPr>
      <a:lvl6pPr marL="2133524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6pPr>
      <a:lvl7pPr marL="2560229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7pPr>
      <a:lvl8pPr marL="2986933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8pPr>
      <a:lvl9pPr marL="3413638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Logo, company name&#10;&#10;Description automatically generated">
            <a:extLst>
              <a:ext uri="{FF2B5EF4-FFF2-40B4-BE49-F238E27FC236}">
                <a16:creationId xmlns:a16="http://schemas.microsoft.com/office/drawing/2014/main" id="{294BAAB0-F404-4974-BE75-1B3326D15B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534400" cy="12192000"/>
          </a:xfrm>
          <a:prstGeom prst="rect">
            <a:avLst/>
          </a:prstGeom>
        </p:spPr>
      </p:pic>
      <p:pic>
        <p:nvPicPr>
          <p:cNvPr id="3" name="Picture 2" descr="A picture containing drawing, sitting, plate, parked&#10;&#10;Description automatically generated">
            <a:extLst>
              <a:ext uri="{FF2B5EF4-FFF2-40B4-BE49-F238E27FC236}">
                <a16:creationId xmlns:a16="http://schemas.microsoft.com/office/drawing/2014/main" id="{CE3AC599-FC2C-4115-BDC5-5AC7440416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5761" y="3052571"/>
            <a:ext cx="2234959" cy="139684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4A667FB-FE8B-44F2-BB1D-E2200CCC25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336" y="9462438"/>
            <a:ext cx="6967728" cy="572029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8D655B39-1FBA-4290-98AB-80B82071546A}"/>
              </a:ext>
            </a:extLst>
          </p:cNvPr>
          <p:cNvSpPr/>
          <p:nvPr/>
        </p:nvSpPr>
        <p:spPr>
          <a:xfrm>
            <a:off x="783336" y="10135845"/>
            <a:ext cx="6903584" cy="767416"/>
          </a:xfrm>
          <a:prstGeom prst="rect">
            <a:avLst/>
          </a:prstGeom>
          <a:solidFill>
            <a:srgbClr val="D931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FBEEEA3-435C-4C02-A4B2-D41DFDDF12A1}"/>
              </a:ext>
            </a:extLst>
          </p:cNvPr>
          <p:cNvSpPr txBox="1"/>
          <p:nvPr/>
        </p:nvSpPr>
        <p:spPr>
          <a:xfrm>
            <a:off x="566073" y="10173903"/>
            <a:ext cx="7402252" cy="646331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Helvetica" pitchFamily="2" charset="0"/>
              </a:rPr>
              <a:t>yourcenterwebsitehere.com</a:t>
            </a:r>
            <a:endParaRPr lang="en-US" sz="7200" b="1" dirty="0">
              <a:solidFill>
                <a:schemeClr val="bg1"/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00002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132</TotalTime>
  <Words>3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Marra, Samantha</dc:creator>
  <cp:lastModifiedBy>Marra, Samantha</cp:lastModifiedBy>
  <cp:revision>7</cp:revision>
  <dcterms:created xsi:type="dcterms:W3CDTF">2020-10-27T14:24:33Z</dcterms:created>
  <dcterms:modified xsi:type="dcterms:W3CDTF">2020-11-10T20:05:18Z</dcterms:modified>
</cp:coreProperties>
</file>