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6256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3" d="100"/>
          <a:sy n="33" d="100"/>
        </p:scale>
        <p:origin x="1532" y="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496484"/>
            <a:ext cx="12192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4802717"/>
            <a:ext cx="12192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5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7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486834"/>
            <a:ext cx="35052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486834"/>
            <a:ext cx="1031240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0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29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2279652"/>
            <a:ext cx="140208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6119285"/>
            <a:ext cx="140208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434167"/>
            <a:ext cx="69088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2434167"/>
            <a:ext cx="69088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3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486834"/>
            <a:ext cx="140208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241551"/>
            <a:ext cx="6877049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3340100"/>
            <a:ext cx="687704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241551"/>
            <a:ext cx="691091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3340100"/>
            <a:ext cx="6910917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79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95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2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316567"/>
            <a:ext cx="82296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2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316567"/>
            <a:ext cx="82296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9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486834"/>
            <a:ext cx="140208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434167"/>
            <a:ext cx="140208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414B9-8B98-4C8F-8B5A-A63EFD586FE0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8475134"/>
            <a:ext cx="5486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D6904-B969-434A-ACF1-99179B013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76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124713F-80AB-4DFD-A7BA-03E466540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pic>
        <p:nvPicPr>
          <p:cNvPr id="6" name="Picture 5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714FE874-C5FC-41B5-8ECC-15A70F986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642" y="4805464"/>
            <a:ext cx="2045645" cy="12785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A56488-E59F-40EC-A2D0-7E4081D0D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504" y="5479634"/>
            <a:ext cx="7361513" cy="6043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2FFE5C7-712F-4AD7-BE24-9DF8D267ECEC}"/>
              </a:ext>
            </a:extLst>
          </p:cNvPr>
          <p:cNvSpPr/>
          <p:nvPr/>
        </p:nvSpPr>
        <p:spPr>
          <a:xfrm>
            <a:off x="6787643" y="6104774"/>
            <a:ext cx="7560372" cy="728424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08D136-8A24-4B8F-AB5D-679C89938732}"/>
              </a:ext>
            </a:extLst>
          </p:cNvPr>
          <p:cNvSpPr txBox="1"/>
          <p:nvPr/>
        </p:nvSpPr>
        <p:spPr>
          <a:xfrm>
            <a:off x="7056601" y="6083992"/>
            <a:ext cx="7067961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8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59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4</cp:revision>
  <dcterms:created xsi:type="dcterms:W3CDTF">2020-10-27T15:11:17Z</dcterms:created>
  <dcterms:modified xsi:type="dcterms:W3CDTF">2020-11-10T20:45:37Z</dcterms:modified>
</cp:coreProperties>
</file>