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9050000" cy="635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8" d="100"/>
          <a:sy n="38" d="100"/>
        </p:scale>
        <p:origin x="952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81250" y="1039225"/>
            <a:ext cx="14287500" cy="2210741"/>
          </a:xfrm>
        </p:spPr>
        <p:txBody>
          <a:bodyPr anchor="b"/>
          <a:lstStyle>
            <a:lvl1pPr algn="ctr">
              <a:defRPr sz="55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3335220"/>
            <a:ext cx="14287500" cy="1533113"/>
          </a:xfrm>
        </p:spPr>
        <p:txBody>
          <a:bodyPr/>
          <a:lstStyle>
            <a:lvl1pPr marL="0" indent="0" algn="ctr">
              <a:buNone/>
              <a:defRPr sz="2222"/>
            </a:lvl1pPr>
            <a:lvl2pPr marL="423321" indent="0" algn="ctr">
              <a:buNone/>
              <a:defRPr sz="1852"/>
            </a:lvl2pPr>
            <a:lvl3pPr marL="846643" indent="0" algn="ctr">
              <a:buNone/>
              <a:defRPr sz="1667"/>
            </a:lvl3pPr>
            <a:lvl4pPr marL="1269964" indent="0" algn="ctr">
              <a:buNone/>
              <a:defRPr sz="1481"/>
            </a:lvl4pPr>
            <a:lvl5pPr marL="1693286" indent="0" algn="ctr">
              <a:buNone/>
              <a:defRPr sz="1481"/>
            </a:lvl5pPr>
            <a:lvl6pPr marL="2116607" indent="0" algn="ctr">
              <a:buNone/>
              <a:defRPr sz="1481"/>
            </a:lvl6pPr>
            <a:lvl7pPr marL="2539929" indent="0" algn="ctr">
              <a:buNone/>
              <a:defRPr sz="1481"/>
            </a:lvl7pPr>
            <a:lvl8pPr marL="2963250" indent="0" algn="ctr">
              <a:buNone/>
              <a:defRPr sz="1481"/>
            </a:lvl8pPr>
            <a:lvl9pPr marL="3386572" indent="0" algn="ctr">
              <a:buNone/>
              <a:defRPr sz="148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9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6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6" y="338079"/>
            <a:ext cx="4107656" cy="53813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7" y="338079"/>
            <a:ext cx="12084844" cy="53813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2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9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6" y="1583091"/>
            <a:ext cx="16430625" cy="2641423"/>
          </a:xfrm>
        </p:spPr>
        <p:txBody>
          <a:bodyPr anchor="b"/>
          <a:lstStyle>
            <a:lvl1pPr>
              <a:defRPr sz="55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6" y="4249503"/>
            <a:ext cx="16430625" cy="1389062"/>
          </a:xfrm>
        </p:spPr>
        <p:txBody>
          <a:bodyPr/>
          <a:lstStyle>
            <a:lvl1pPr marL="0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1pPr>
            <a:lvl2pPr marL="423321" indent="0">
              <a:buNone/>
              <a:defRPr sz="1852">
                <a:solidFill>
                  <a:schemeClr val="tx1">
                    <a:tint val="75000"/>
                  </a:schemeClr>
                </a:solidFill>
              </a:defRPr>
            </a:lvl2pPr>
            <a:lvl3pPr marL="846643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3pPr>
            <a:lvl4pPr marL="1269964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4pPr>
            <a:lvl5pPr marL="1693286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5pPr>
            <a:lvl6pPr marL="2116607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6pPr>
            <a:lvl7pPr marL="2539929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7pPr>
            <a:lvl8pPr marL="2963250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8pPr>
            <a:lvl9pPr marL="3386572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9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1690393"/>
            <a:ext cx="8096250" cy="40290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1690393"/>
            <a:ext cx="8096250" cy="40290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9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338079"/>
            <a:ext cx="16430625" cy="12273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0" y="1556633"/>
            <a:ext cx="8059042" cy="762881"/>
          </a:xfrm>
        </p:spPr>
        <p:txBody>
          <a:bodyPr anchor="b"/>
          <a:lstStyle>
            <a:lvl1pPr marL="0" indent="0">
              <a:buNone/>
              <a:defRPr sz="2222" b="1"/>
            </a:lvl1pPr>
            <a:lvl2pPr marL="423321" indent="0">
              <a:buNone/>
              <a:defRPr sz="1852" b="1"/>
            </a:lvl2pPr>
            <a:lvl3pPr marL="846643" indent="0">
              <a:buNone/>
              <a:defRPr sz="1667" b="1"/>
            </a:lvl3pPr>
            <a:lvl4pPr marL="1269964" indent="0">
              <a:buNone/>
              <a:defRPr sz="1481" b="1"/>
            </a:lvl4pPr>
            <a:lvl5pPr marL="1693286" indent="0">
              <a:buNone/>
              <a:defRPr sz="1481" b="1"/>
            </a:lvl5pPr>
            <a:lvl6pPr marL="2116607" indent="0">
              <a:buNone/>
              <a:defRPr sz="1481" b="1"/>
            </a:lvl6pPr>
            <a:lvl7pPr marL="2539929" indent="0">
              <a:buNone/>
              <a:defRPr sz="1481" b="1"/>
            </a:lvl7pPr>
            <a:lvl8pPr marL="2963250" indent="0">
              <a:buNone/>
              <a:defRPr sz="1481" b="1"/>
            </a:lvl8pPr>
            <a:lvl9pPr marL="3386572" indent="0">
              <a:buNone/>
              <a:defRPr sz="148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0" y="2319514"/>
            <a:ext cx="8059042" cy="3411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3" y="1556633"/>
            <a:ext cx="8098731" cy="762881"/>
          </a:xfrm>
        </p:spPr>
        <p:txBody>
          <a:bodyPr anchor="b"/>
          <a:lstStyle>
            <a:lvl1pPr marL="0" indent="0">
              <a:buNone/>
              <a:defRPr sz="2222" b="1"/>
            </a:lvl1pPr>
            <a:lvl2pPr marL="423321" indent="0">
              <a:buNone/>
              <a:defRPr sz="1852" b="1"/>
            </a:lvl2pPr>
            <a:lvl3pPr marL="846643" indent="0">
              <a:buNone/>
              <a:defRPr sz="1667" b="1"/>
            </a:lvl3pPr>
            <a:lvl4pPr marL="1269964" indent="0">
              <a:buNone/>
              <a:defRPr sz="1481" b="1"/>
            </a:lvl4pPr>
            <a:lvl5pPr marL="1693286" indent="0">
              <a:buNone/>
              <a:defRPr sz="1481" b="1"/>
            </a:lvl5pPr>
            <a:lvl6pPr marL="2116607" indent="0">
              <a:buNone/>
              <a:defRPr sz="1481" b="1"/>
            </a:lvl6pPr>
            <a:lvl7pPr marL="2539929" indent="0">
              <a:buNone/>
              <a:defRPr sz="1481" b="1"/>
            </a:lvl7pPr>
            <a:lvl8pPr marL="2963250" indent="0">
              <a:buNone/>
              <a:defRPr sz="1481" b="1"/>
            </a:lvl8pPr>
            <a:lvl9pPr marL="3386572" indent="0">
              <a:buNone/>
              <a:defRPr sz="148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3" y="2319514"/>
            <a:ext cx="8098731" cy="3411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4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3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1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0" y="423333"/>
            <a:ext cx="6144120" cy="1481667"/>
          </a:xfrm>
        </p:spPr>
        <p:txBody>
          <a:bodyPr anchor="b"/>
          <a:lstStyle>
            <a:lvl1pPr>
              <a:defRPr sz="2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914283"/>
            <a:ext cx="9644063" cy="4512616"/>
          </a:xfrm>
        </p:spPr>
        <p:txBody>
          <a:bodyPr/>
          <a:lstStyle>
            <a:lvl1pPr>
              <a:defRPr sz="2963"/>
            </a:lvl1pPr>
            <a:lvl2pPr>
              <a:defRPr sz="2593"/>
            </a:lvl2pPr>
            <a:lvl3pPr>
              <a:defRPr sz="2222"/>
            </a:lvl3pPr>
            <a:lvl4pPr>
              <a:defRPr sz="1852"/>
            </a:lvl4pPr>
            <a:lvl5pPr>
              <a:defRPr sz="1852"/>
            </a:lvl5pPr>
            <a:lvl6pPr>
              <a:defRPr sz="1852"/>
            </a:lvl6pPr>
            <a:lvl7pPr>
              <a:defRPr sz="1852"/>
            </a:lvl7pPr>
            <a:lvl8pPr>
              <a:defRPr sz="1852"/>
            </a:lvl8pPr>
            <a:lvl9pPr>
              <a:defRPr sz="185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0" y="1905000"/>
            <a:ext cx="6144120" cy="3529248"/>
          </a:xfrm>
        </p:spPr>
        <p:txBody>
          <a:bodyPr/>
          <a:lstStyle>
            <a:lvl1pPr marL="0" indent="0">
              <a:buNone/>
              <a:defRPr sz="1481"/>
            </a:lvl1pPr>
            <a:lvl2pPr marL="423321" indent="0">
              <a:buNone/>
              <a:defRPr sz="1296"/>
            </a:lvl2pPr>
            <a:lvl3pPr marL="846643" indent="0">
              <a:buNone/>
              <a:defRPr sz="1111"/>
            </a:lvl3pPr>
            <a:lvl4pPr marL="1269964" indent="0">
              <a:buNone/>
              <a:defRPr sz="926"/>
            </a:lvl4pPr>
            <a:lvl5pPr marL="1693286" indent="0">
              <a:buNone/>
              <a:defRPr sz="926"/>
            </a:lvl5pPr>
            <a:lvl6pPr marL="2116607" indent="0">
              <a:buNone/>
              <a:defRPr sz="926"/>
            </a:lvl6pPr>
            <a:lvl7pPr marL="2539929" indent="0">
              <a:buNone/>
              <a:defRPr sz="926"/>
            </a:lvl7pPr>
            <a:lvl8pPr marL="2963250" indent="0">
              <a:buNone/>
              <a:defRPr sz="926"/>
            </a:lvl8pPr>
            <a:lvl9pPr marL="3386572" indent="0">
              <a:buNone/>
              <a:defRPr sz="9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2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0" y="423333"/>
            <a:ext cx="6144120" cy="1481667"/>
          </a:xfrm>
        </p:spPr>
        <p:txBody>
          <a:bodyPr anchor="b"/>
          <a:lstStyle>
            <a:lvl1pPr>
              <a:defRPr sz="2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914283"/>
            <a:ext cx="9644063" cy="4512616"/>
          </a:xfrm>
        </p:spPr>
        <p:txBody>
          <a:bodyPr anchor="t"/>
          <a:lstStyle>
            <a:lvl1pPr marL="0" indent="0">
              <a:buNone/>
              <a:defRPr sz="2963"/>
            </a:lvl1pPr>
            <a:lvl2pPr marL="423321" indent="0">
              <a:buNone/>
              <a:defRPr sz="2593"/>
            </a:lvl2pPr>
            <a:lvl3pPr marL="846643" indent="0">
              <a:buNone/>
              <a:defRPr sz="2222"/>
            </a:lvl3pPr>
            <a:lvl4pPr marL="1269964" indent="0">
              <a:buNone/>
              <a:defRPr sz="1852"/>
            </a:lvl4pPr>
            <a:lvl5pPr marL="1693286" indent="0">
              <a:buNone/>
              <a:defRPr sz="1852"/>
            </a:lvl5pPr>
            <a:lvl6pPr marL="2116607" indent="0">
              <a:buNone/>
              <a:defRPr sz="1852"/>
            </a:lvl6pPr>
            <a:lvl7pPr marL="2539929" indent="0">
              <a:buNone/>
              <a:defRPr sz="1852"/>
            </a:lvl7pPr>
            <a:lvl8pPr marL="2963250" indent="0">
              <a:buNone/>
              <a:defRPr sz="1852"/>
            </a:lvl8pPr>
            <a:lvl9pPr marL="3386572" indent="0">
              <a:buNone/>
              <a:defRPr sz="185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0" y="1905000"/>
            <a:ext cx="6144120" cy="3529248"/>
          </a:xfrm>
        </p:spPr>
        <p:txBody>
          <a:bodyPr/>
          <a:lstStyle>
            <a:lvl1pPr marL="0" indent="0">
              <a:buNone/>
              <a:defRPr sz="1481"/>
            </a:lvl1pPr>
            <a:lvl2pPr marL="423321" indent="0">
              <a:buNone/>
              <a:defRPr sz="1296"/>
            </a:lvl2pPr>
            <a:lvl3pPr marL="846643" indent="0">
              <a:buNone/>
              <a:defRPr sz="1111"/>
            </a:lvl3pPr>
            <a:lvl4pPr marL="1269964" indent="0">
              <a:buNone/>
              <a:defRPr sz="926"/>
            </a:lvl4pPr>
            <a:lvl5pPr marL="1693286" indent="0">
              <a:buNone/>
              <a:defRPr sz="926"/>
            </a:lvl5pPr>
            <a:lvl6pPr marL="2116607" indent="0">
              <a:buNone/>
              <a:defRPr sz="926"/>
            </a:lvl6pPr>
            <a:lvl7pPr marL="2539929" indent="0">
              <a:buNone/>
              <a:defRPr sz="926"/>
            </a:lvl7pPr>
            <a:lvl8pPr marL="2963250" indent="0">
              <a:buNone/>
              <a:defRPr sz="926"/>
            </a:lvl8pPr>
            <a:lvl9pPr marL="3386572" indent="0">
              <a:buNone/>
              <a:defRPr sz="92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7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338079"/>
            <a:ext cx="16430625" cy="1227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1690393"/>
            <a:ext cx="16430625" cy="4029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5885510"/>
            <a:ext cx="4286250" cy="338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945AE-32A8-4ABA-97E9-D7BC407221C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5885510"/>
            <a:ext cx="6429375" cy="338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5885510"/>
            <a:ext cx="4286250" cy="338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5A59-0F15-4D17-B252-B0EC5DE1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7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46643" rtl="0" eaLnBrk="1" latinLnBrk="0" hangingPunct="1">
        <a:lnSpc>
          <a:spcPct val="90000"/>
        </a:lnSpc>
        <a:spcBef>
          <a:spcPct val="0"/>
        </a:spcBef>
        <a:buNone/>
        <a:defRPr sz="40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661" indent="-211661" algn="l" defTabSz="846643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2593" kern="1200">
          <a:solidFill>
            <a:schemeClr val="tx1"/>
          </a:solidFill>
          <a:latin typeface="+mn-lt"/>
          <a:ea typeface="+mn-ea"/>
          <a:cs typeface="+mn-cs"/>
        </a:defRPr>
      </a:lvl1pPr>
      <a:lvl2pPr marL="634982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2pPr>
      <a:lvl3pPr marL="1058304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852" kern="1200">
          <a:solidFill>
            <a:schemeClr val="tx1"/>
          </a:solidFill>
          <a:latin typeface="+mn-lt"/>
          <a:ea typeface="+mn-ea"/>
          <a:cs typeface="+mn-cs"/>
        </a:defRPr>
      </a:lvl3pPr>
      <a:lvl4pPr marL="1481625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904947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328268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751590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3174911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598233" indent="-211661" algn="l" defTabSz="846643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1pPr>
      <a:lvl2pPr marL="423321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2pPr>
      <a:lvl3pPr marL="846643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269964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693286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116607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539929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963250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386572" algn="l" defTabSz="846643" rtl="0" eaLnBrk="1" latinLnBrk="0" hangingPunct="1"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4B3238B0-486C-445D-9AB8-7DE08A28F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6350000"/>
          </a:xfrm>
          <a:prstGeom prst="rect">
            <a:avLst/>
          </a:prstGeom>
        </p:spPr>
      </p:pic>
      <p:pic>
        <p:nvPicPr>
          <p:cNvPr id="5" name="Picture 4" descr="A picture containing drawing, sitting, plate, parked&#10;&#10;Description automatically generated">
            <a:extLst>
              <a:ext uri="{FF2B5EF4-FFF2-40B4-BE49-F238E27FC236}">
                <a16:creationId xmlns:a16="http://schemas.microsoft.com/office/drawing/2014/main" id="{553D9088-4EA5-4073-AA6A-5DCA72CB9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74" y="2874206"/>
            <a:ext cx="1686349" cy="10539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AB0357-6D52-4154-A0FC-21399B0A64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969949"/>
            <a:ext cx="4995333" cy="41010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C3E0C35-990F-4509-A323-9E851EF3D16E}"/>
              </a:ext>
            </a:extLst>
          </p:cNvPr>
          <p:cNvSpPr/>
          <p:nvPr/>
        </p:nvSpPr>
        <p:spPr>
          <a:xfrm>
            <a:off x="13221926" y="3430582"/>
            <a:ext cx="5572473" cy="728424"/>
          </a:xfrm>
          <a:prstGeom prst="rect">
            <a:avLst/>
          </a:prstGeom>
          <a:solidFill>
            <a:srgbClr val="D93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AE6DDA-9156-49BF-8320-4096BA159E81}"/>
              </a:ext>
            </a:extLst>
          </p:cNvPr>
          <p:cNvSpPr txBox="1"/>
          <p:nvPr/>
        </p:nvSpPr>
        <p:spPr>
          <a:xfrm>
            <a:off x="13504111" y="3533184"/>
            <a:ext cx="5008102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Helvetica" pitchFamily="2" charset="0"/>
              </a:rPr>
              <a:t>yourcenterwebsitehere.com</a:t>
            </a:r>
            <a:endParaRPr lang="en-US" sz="60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296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Marra, Samantha</dc:creator>
  <cp:lastModifiedBy>Marra, Samantha</cp:lastModifiedBy>
  <cp:revision>3</cp:revision>
  <dcterms:created xsi:type="dcterms:W3CDTF">2020-10-27T16:31:27Z</dcterms:created>
  <dcterms:modified xsi:type="dcterms:W3CDTF">2020-11-10T21:01:28Z</dcterms:modified>
</cp:coreProperties>
</file>