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1" d="100"/>
          <a:sy n="31" d="100"/>
        </p:scale>
        <p:origin x="18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9AC9-FF2C-470A-AFA0-A96F946275A3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DBFCC-78CA-4B67-B229-184FED7B2D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44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9AC9-FF2C-470A-AFA0-A96F946275A3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DBFCC-78CA-4B67-B229-184FED7B2D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406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9AC9-FF2C-470A-AFA0-A96F946275A3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DBFCC-78CA-4B67-B229-184FED7B2D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033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9AC9-FF2C-470A-AFA0-A96F946275A3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DBFCC-78CA-4B67-B229-184FED7B2D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131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9AC9-FF2C-470A-AFA0-A96F946275A3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DBFCC-78CA-4B67-B229-184FED7B2D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317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9AC9-FF2C-470A-AFA0-A96F946275A3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DBFCC-78CA-4B67-B229-184FED7B2D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601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3"/>
            <a:ext cx="1183005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9AC9-FF2C-470A-AFA0-A96F946275A3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DBFCC-78CA-4B67-B229-184FED7B2D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61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9AC9-FF2C-470A-AFA0-A96F946275A3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DBFCC-78CA-4B67-B229-184FED7B2D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313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9AC9-FF2C-470A-AFA0-A96F946275A3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DBFCC-78CA-4B67-B229-184FED7B2D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856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9AC9-FF2C-470A-AFA0-A96F946275A3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DBFCC-78CA-4B67-B229-184FED7B2D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835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9AC9-FF2C-470A-AFA0-A96F946275A3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DBFCC-78CA-4B67-B229-184FED7B2D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597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69AC9-FF2C-470A-AFA0-A96F946275A3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DBFCC-78CA-4B67-B229-184FED7B2D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807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6749F0F0-825A-4E1E-A2C7-88B266CB0E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pic>
        <p:nvPicPr>
          <p:cNvPr id="8" name="Picture 7" descr="A picture containing drawing, sitting, plate, parked&#10;&#10;Description automatically generated">
            <a:extLst>
              <a:ext uri="{FF2B5EF4-FFF2-40B4-BE49-F238E27FC236}">
                <a16:creationId xmlns:a16="http://schemas.microsoft.com/office/drawing/2014/main" id="{70EDED6F-D87C-49B4-A295-C5EF082FC8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951" y="6296890"/>
            <a:ext cx="2801925" cy="175120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579D8C-31EA-40BC-AFB4-9DAA5F722D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958" y="7558717"/>
            <a:ext cx="6973505" cy="57250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59C58E5-F494-4E22-A86C-7B8CEB54ED11}"/>
              </a:ext>
            </a:extLst>
          </p:cNvPr>
          <p:cNvSpPr/>
          <p:nvPr/>
        </p:nvSpPr>
        <p:spPr>
          <a:xfrm>
            <a:off x="5715000" y="8131221"/>
            <a:ext cx="7560372" cy="728424"/>
          </a:xfrm>
          <a:prstGeom prst="rect">
            <a:avLst/>
          </a:prstGeom>
          <a:solidFill>
            <a:srgbClr val="D931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353F7E-3819-4DD2-AB8D-FE8F1C2D6358}"/>
              </a:ext>
            </a:extLst>
          </p:cNvPr>
          <p:cNvSpPr txBox="1"/>
          <p:nvPr/>
        </p:nvSpPr>
        <p:spPr>
          <a:xfrm>
            <a:off x="5983958" y="8110439"/>
            <a:ext cx="7067961" cy="70788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Helvetica" pitchFamily="2" charset="0"/>
              </a:rPr>
              <a:t>yourcenterwebsitehere.com</a:t>
            </a:r>
            <a:endParaRPr lang="en-US" sz="8000" b="1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4499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</TotalTime>
  <Words>3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Marra, Samantha</dc:creator>
  <cp:lastModifiedBy>Marra, Samantha</cp:lastModifiedBy>
  <cp:revision>4</cp:revision>
  <dcterms:created xsi:type="dcterms:W3CDTF">2020-10-27T15:00:50Z</dcterms:created>
  <dcterms:modified xsi:type="dcterms:W3CDTF">2020-11-10T20:38:46Z</dcterms:modified>
</cp:coreProperties>
</file>