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807700" cy="4000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7" d="100"/>
          <a:sy n="57" d="100"/>
        </p:scale>
        <p:origin x="126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963" y="654712"/>
            <a:ext cx="8105775" cy="1392767"/>
          </a:xfrm>
        </p:spPr>
        <p:txBody>
          <a:bodyPr anchor="b"/>
          <a:lstStyle>
            <a:lvl1pPr algn="ctr"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963" y="2101189"/>
            <a:ext cx="8105775" cy="965861"/>
          </a:xfrm>
        </p:spPr>
        <p:txBody>
          <a:bodyPr/>
          <a:lstStyle>
            <a:lvl1pPr marL="0" indent="0" algn="ctr">
              <a:buNone/>
              <a:defRPr sz="1400"/>
            </a:lvl1pPr>
            <a:lvl2pPr marL="266685" indent="0" algn="ctr">
              <a:buNone/>
              <a:defRPr sz="1167"/>
            </a:lvl2pPr>
            <a:lvl3pPr marL="533370" indent="0" algn="ctr">
              <a:buNone/>
              <a:defRPr sz="1050"/>
            </a:lvl3pPr>
            <a:lvl4pPr marL="800054" indent="0" algn="ctr">
              <a:buNone/>
              <a:defRPr sz="933"/>
            </a:lvl4pPr>
            <a:lvl5pPr marL="1066739" indent="0" algn="ctr">
              <a:buNone/>
              <a:defRPr sz="933"/>
            </a:lvl5pPr>
            <a:lvl6pPr marL="1333424" indent="0" algn="ctr">
              <a:buNone/>
              <a:defRPr sz="933"/>
            </a:lvl6pPr>
            <a:lvl7pPr marL="1600109" indent="0" algn="ctr">
              <a:buNone/>
              <a:defRPr sz="933"/>
            </a:lvl7pPr>
            <a:lvl8pPr marL="1866793" indent="0" algn="ctr">
              <a:buNone/>
              <a:defRPr sz="933"/>
            </a:lvl8pPr>
            <a:lvl9pPr marL="2133478" indent="0" algn="ctr">
              <a:buNone/>
              <a:defRPr sz="9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1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34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34260" y="212990"/>
            <a:ext cx="2330410" cy="33902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029" y="212990"/>
            <a:ext cx="6856135" cy="3390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08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400" y="997347"/>
            <a:ext cx="9321641" cy="1664097"/>
          </a:xfrm>
        </p:spPr>
        <p:txBody>
          <a:bodyPr anchor="b"/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7400" y="2677187"/>
            <a:ext cx="9321641" cy="87510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66685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2pPr>
            <a:lvl3pPr marL="53337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80005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066739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33342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600109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186679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133478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9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3029" y="1064948"/>
            <a:ext cx="4593273" cy="2538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1398" y="1064948"/>
            <a:ext cx="4593273" cy="2538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0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437" y="212990"/>
            <a:ext cx="9321641" cy="7732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438" y="980679"/>
            <a:ext cx="4572163" cy="48061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6685" indent="0">
              <a:buNone/>
              <a:defRPr sz="1167" b="1"/>
            </a:lvl2pPr>
            <a:lvl3pPr marL="533370" indent="0">
              <a:buNone/>
              <a:defRPr sz="1050" b="1"/>
            </a:lvl3pPr>
            <a:lvl4pPr marL="800054" indent="0">
              <a:buNone/>
              <a:defRPr sz="933" b="1"/>
            </a:lvl4pPr>
            <a:lvl5pPr marL="1066739" indent="0">
              <a:buNone/>
              <a:defRPr sz="933" b="1"/>
            </a:lvl5pPr>
            <a:lvl6pPr marL="1333424" indent="0">
              <a:buNone/>
              <a:defRPr sz="933" b="1"/>
            </a:lvl6pPr>
            <a:lvl7pPr marL="1600109" indent="0">
              <a:buNone/>
              <a:defRPr sz="933" b="1"/>
            </a:lvl7pPr>
            <a:lvl8pPr marL="1866793" indent="0">
              <a:buNone/>
              <a:defRPr sz="933" b="1"/>
            </a:lvl8pPr>
            <a:lvl9pPr marL="2133478" indent="0">
              <a:buNone/>
              <a:defRPr sz="9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4438" y="1461294"/>
            <a:ext cx="4572163" cy="21493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71398" y="980679"/>
            <a:ext cx="4594680" cy="48061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6685" indent="0">
              <a:buNone/>
              <a:defRPr sz="1167" b="1"/>
            </a:lvl2pPr>
            <a:lvl3pPr marL="533370" indent="0">
              <a:buNone/>
              <a:defRPr sz="1050" b="1"/>
            </a:lvl3pPr>
            <a:lvl4pPr marL="800054" indent="0">
              <a:buNone/>
              <a:defRPr sz="933" b="1"/>
            </a:lvl4pPr>
            <a:lvl5pPr marL="1066739" indent="0">
              <a:buNone/>
              <a:defRPr sz="933" b="1"/>
            </a:lvl5pPr>
            <a:lvl6pPr marL="1333424" indent="0">
              <a:buNone/>
              <a:defRPr sz="933" b="1"/>
            </a:lvl6pPr>
            <a:lvl7pPr marL="1600109" indent="0">
              <a:buNone/>
              <a:defRPr sz="933" b="1"/>
            </a:lvl7pPr>
            <a:lvl8pPr marL="1866793" indent="0">
              <a:buNone/>
              <a:defRPr sz="933" b="1"/>
            </a:lvl8pPr>
            <a:lvl9pPr marL="2133478" indent="0">
              <a:buNone/>
              <a:defRPr sz="9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71398" y="1461294"/>
            <a:ext cx="4594680" cy="21493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31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71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438" y="266700"/>
            <a:ext cx="3485764" cy="933450"/>
          </a:xfrm>
        </p:spPr>
        <p:txBody>
          <a:bodyPr anchor="b"/>
          <a:lstStyle>
            <a:lvl1pPr>
              <a:defRPr sz="18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4680" y="575998"/>
            <a:ext cx="5471398" cy="2842948"/>
          </a:xfrm>
        </p:spPr>
        <p:txBody>
          <a:bodyPr/>
          <a:lstStyle>
            <a:lvl1pPr>
              <a:defRPr sz="1867"/>
            </a:lvl1pPr>
            <a:lvl2pPr>
              <a:defRPr sz="1633"/>
            </a:lvl2pPr>
            <a:lvl3pPr>
              <a:defRPr sz="1400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438" y="1200150"/>
            <a:ext cx="3485764" cy="2223426"/>
          </a:xfrm>
        </p:spPr>
        <p:txBody>
          <a:bodyPr/>
          <a:lstStyle>
            <a:lvl1pPr marL="0" indent="0">
              <a:buNone/>
              <a:defRPr sz="933"/>
            </a:lvl1pPr>
            <a:lvl2pPr marL="266685" indent="0">
              <a:buNone/>
              <a:defRPr sz="817"/>
            </a:lvl2pPr>
            <a:lvl3pPr marL="533370" indent="0">
              <a:buNone/>
              <a:defRPr sz="700"/>
            </a:lvl3pPr>
            <a:lvl4pPr marL="800054" indent="0">
              <a:buNone/>
              <a:defRPr sz="583"/>
            </a:lvl4pPr>
            <a:lvl5pPr marL="1066739" indent="0">
              <a:buNone/>
              <a:defRPr sz="583"/>
            </a:lvl5pPr>
            <a:lvl6pPr marL="1333424" indent="0">
              <a:buNone/>
              <a:defRPr sz="583"/>
            </a:lvl6pPr>
            <a:lvl7pPr marL="1600109" indent="0">
              <a:buNone/>
              <a:defRPr sz="583"/>
            </a:lvl7pPr>
            <a:lvl8pPr marL="1866793" indent="0">
              <a:buNone/>
              <a:defRPr sz="583"/>
            </a:lvl8pPr>
            <a:lvl9pPr marL="2133478" indent="0">
              <a:buNone/>
              <a:defRPr sz="5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8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438" y="266700"/>
            <a:ext cx="3485764" cy="933450"/>
          </a:xfrm>
        </p:spPr>
        <p:txBody>
          <a:bodyPr anchor="b"/>
          <a:lstStyle>
            <a:lvl1pPr>
              <a:defRPr sz="18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4680" y="575998"/>
            <a:ext cx="5471398" cy="2842948"/>
          </a:xfrm>
        </p:spPr>
        <p:txBody>
          <a:bodyPr anchor="t"/>
          <a:lstStyle>
            <a:lvl1pPr marL="0" indent="0">
              <a:buNone/>
              <a:defRPr sz="1867"/>
            </a:lvl1pPr>
            <a:lvl2pPr marL="266685" indent="0">
              <a:buNone/>
              <a:defRPr sz="1633"/>
            </a:lvl2pPr>
            <a:lvl3pPr marL="533370" indent="0">
              <a:buNone/>
              <a:defRPr sz="1400"/>
            </a:lvl3pPr>
            <a:lvl4pPr marL="800054" indent="0">
              <a:buNone/>
              <a:defRPr sz="1167"/>
            </a:lvl4pPr>
            <a:lvl5pPr marL="1066739" indent="0">
              <a:buNone/>
              <a:defRPr sz="1167"/>
            </a:lvl5pPr>
            <a:lvl6pPr marL="1333424" indent="0">
              <a:buNone/>
              <a:defRPr sz="1167"/>
            </a:lvl6pPr>
            <a:lvl7pPr marL="1600109" indent="0">
              <a:buNone/>
              <a:defRPr sz="1167"/>
            </a:lvl7pPr>
            <a:lvl8pPr marL="1866793" indent="0">
              <a:buNone/>
              <a:defRPr sz="1167"/>
            </a:lvl8pPr>
            <a:lvl9pPr marL="2133478" indent="0">
              <a:buNone/>
              <a:defRPr sz="11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438" y="1200150"/>
            <a:ext cx="3485764" cy="2223426"/>
          </a:xfrm>
        </p:spPr>
        <p:txBody>
          <a:bodyPr/>
          <a:lstStyle>
            <a:lvl1pPr marL="0" indent="0">
              <a:buNone/>
              <a:defRPr sz="933"/>
            </a:lvl1pPr>
            <a:lvl2pPr marL="266685" indent="0">
              <a:buNone/>
              <a:defRPr sz="817"/>
            </a:lvl2pPr>
            <a:lvl3pPr marL="533370" indent="0">
              <a:buNone/>
              <a:defRPr sz="700"/>
            </a:lvl3pPr>
            <a:lvl4pPr marL="800054" indent="0">
              <a:buNone/>
              <a:defRPr sz="583"/>
            </a:lvl4pPr>
            <a:lvl5pPr marL="1066739" indent="0">
              <a:buNone/>
              <a:defRPr sz="583"/>
            </a:lvl5pPr>
            <a:lvl6pPr marL="1333424" indent="0">
              <a:buNone/>
              <a:defRPr sz="583"/>
            </a:lvl6pPr>
            <a:lvl7pPr marL="1600109" indent="0">
              <a:buNone/>
              <a:defRPr sz="583"/>
            </a:lvl7pPr>
            <a:lvl8pPr marL="1866793" indent="0">
              <a:buNone/>
              <a:defRPr sz="583"/>
            </a:lvl8pPr>
            <a:lvl9pPr marL="2133478" indent="0">
              <a:buNone/>
              <a:defRPr sz="5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9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3030" y="212990"/>
            <a:ext cx="9321641" cy="773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030" y="1064948"/>
            <a:ext cx="9321641" cy="25382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9" y="3707871"/>
            <a:ext cx="2431733" cy="2129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1F75F-9F37-4BEC-B9E3-C65AD8F5A51A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80051" y="3707871"/>
            <a:ext cx="3647599" cy="2129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2938" y="3707871"/>
            <a:ext cx="2431733" cy="2129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EA19E-E56A-410A-BEFB-71C98FC2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4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3370" rtl="0" eaLnBrk="1" latinLnBrk="0" hangingPunct="1">
        <a:lnSpc>
          <a:spcPct val="90000"/>
        </a:lnSpc>
        <a:spcBef>
          <a:spcPct val="0"/>
        </a:spcBef>
        <a:buNone/>
        <a:defRPr sz="25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342" indent="-133342" algn="l" defTabSz="53337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00027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12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167" kern="1200">
          <a:solidFill>
            <a:schemeClr val="tx1"/>
          </a:solidFill>
          <a:latin typeface="+mn-lt"/>
          <a:ea typeface="+mn-ea"/>
          <a:cs typeface="+mn-cs"/>
        </a:defRPr>
      </a:lvl3pPr>
      <a:lvl4pPr marL="933397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200081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466766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733451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000136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266820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66685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533370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00054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066739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333424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600109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866793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133478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57E58C89-6E87-4561-8EA7-68939610F5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07700" cy="4000500"/>
          </a:xfrm>
          <a:prstGeom prst="rect">
            <a:avLst/>
          </a:prstGeom>
        </p:spPr>
      </p:pic>
      <p:pic>
        <p:nvPicPr>
          <p:cNvPr id="5" name="Picture 4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0D9DBC0A-5F7B-481E-8487-01FC1846C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218" y="1779785"/>
            <a:ext cx="1327450" cy="8296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9E0B48-7172-4414-B4D1-02C93EE7F3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083" y="2665196"/>
            <a:ext cx="3680985" cy="30219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1852AC-EC9D-436B-BC86-30C6C51CA897}"/>
              </a:ext>
            </a:extLst>
          </p:cNvPr>
          <p:cNvSpPr/>
          <p:nvPr/>
        </p:nvSpPr>
        <p:spPr>
          <a:xfrm>
            <a:off x="5173083" y="2984119"/>
            <a:ext cx="3896267" cy="433117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6F298E-3336-4D5F-9D4E-436BF65F6CFB}"/>
              </a:ext>
            </a:extLst>
          </p:cNvPr>
          <p:cNvSpPr txBox="1"/>
          <p:nvPr/>
        </p:nvSpPr>
        <p:spPr>
          <a:xfrm>
            <a:off x="4996367" y="2989696"/>
            <a:ext cx="4249697" cy="4001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48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772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5</cp:revision>
  <dcterms:created xsi:type="dcterms:W3CDTF">2020-10-27T14:55:40Z</dcterms:created>
  <dcterms:modified xsi:type="dcterms:W3CDTF">2020-11-10T20:31:40Z</dcterms:modified>
</cp:coreProperties>
</file>