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0320000" cy="6921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64" autoAdjust="0"/>
    <p:restoredTop sz="94660"/>
  </p:normalViewPr>
  <p:slideViewPr>
    <p:cSldViewPr snapToGrid="0">
      <p:cViewPr>
        <p:scale>
          <a:sx n="40" d="100"/>
          <a:sy n="40" d="100"/>
        </p:scale>
        <p:origin x="784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40000" y="1132755"/>
            <a:ext cx="15240000" cy="2409707"/>
          </a:xfrm>
        </p:spPr>
        <p:txBody>
          <a:bodyPr anchor="b"/>
          <a:lstStyle>
            <a:lvl1pPr algn="ctr">
              <a:defRPr sz="605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40000" y="3635390"/>
            <a:ext cx="15240000" cy="1671093"/>
          </a:xfrm>
        </p:spPr>
        <p:txBody>
          <a:bodyPr/>
          <a:lstStyle>
            <a:lvl1pPr marL="0" indent="0" algn="ctr">
              <a:buNone/>
              <a:defRPr sz="2422"/>
            </a:lvl1pPr>
            <a:lvl2pPr marL="461452" indent="0" algn="ctr">
              <a:buNone/>
              <a:defRPr sz="2019"/>
            </a:lvl2pPr>
            <a:lvl3pPr marL="922904" indent="0" algn="ctr">
              <a:buNone/>
              <a:defRPr sz="1817"/>
            </a:lvl3pPr>
            <a:lvl4pPr marL="1384356" indent="0" algn="ctr">
              <a:buNone/>
              <a:defRPr sz="1615"/>
            </a:lvl4pPr>
            <a:lvl5pPr marL="1845808" indent="0" algn="ctr">
              <a:buNone/>
              <a:defRPr sz="1615"/>
            </a:lvl5pPr>
            <a:lvl6pPr marL="2307260" indent="0" algn="ctr">
              <a:buNone/>
              <a:defRPr sz="1615"/>
            </a:lvl6pPr>
            <a:lvl7pPr marL="2768712" indent="0" algn="ctr">
              <a:buNone/>
              <a:defRPr sz="1615"/>
            </a:lvl7pPr>
            <a:lvl8pPr marL="3230164" indent="0" algn="ctr">
              <a:buNone/>
              <a:defRPr sz="1615"/>
            </a:lvl8pPr>
            <a:lvl9pPr marL="3691616" indent="0" algn="ctr">
              <a:buNone/>
              <a:defRPr sz="1615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47F59-282C-402C-B860-998A95D4AEC9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5299-CFCF-43DE-9AB6-FE9B3E4B0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405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47F59-282C-402C-B860-998A95D4AEC9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5299-CFCF-43DE-9AB6-FE9B3E4B0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379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541500" y="368506"/>
            <a:ext cx="4381500" cy="586565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97000" y="368506"/>
            <a:ext cx="12890500" cy="58656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47F59-282C-402C-B860-998A95D4AEC9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5299-CFCF-43DE-9AB6-FE9B3E4B0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341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47F59-282C-402C-B860-998A95D4AEC9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5299-CFCF-43DE-9AB6-FE9B3E4B0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783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6417" y="1725570"/>
            <a:ext cx="17526000" cy="2879151"/>
          </a:xfrm>
        </p:spPr>
        <p:txBody>
          <a:bodyPr anchor="b"/>
          <a:lstStyle>
            <a:lvl1pPr>
              <a:defRPr sz="605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6417" y="4631958"/>
            <a:ext cx="17526000" cy="1514078"/>
          </a:xfrm>
        </p:spPr>
        <p:txBody>
          <a:bodyPr/>
          <a:lstStyle>
            <a:lvl1pPr marL="0" indent="0">
              <a:buNone/>
              <a:defRPr sz="2422">
                <a:solidFill>
                  <a:schemeClr val="tx1">
                    <a:tint val="75000"/>
                  </a:schemeClr>
                </a:solidFill>
              </a:defRPr>
            </a:lvl1pPr>
            <a:lvl2pPr marL="461452" indent="0">
              <a:buNone/>
              <a:defRPr sz="2019">
                <a:solidFill>
                  <a:schemeClr val="tx1">
                    <a:tint val="75000"/>
                  </a:schemeClr>
                </a:solidFill>
              </a:defRPr>
            </a:lvl2pPr>
            <a:lvl3pPr marL="922904" indent="0">
              <a:buNone/>
              <a:defRPr sz="1817">
                <a:solidFill>
                  <a:schemeClr val="tx1">
                    <a:tint val="75000"/>
                  </a:schemeClr>
                </a:solidFill>
              </a:defRPr>
            </a:lvl3pPr>
            <a:lvl4pPr marL="1384356" indent="0">
              <a:buNone/>
              <a:defRPr sz="1615">
                <a:solidFill>
                  <a:schemeClr val="tx1">
                    <a:tint val="75000"/>
                  </a:schemeClr>
                </a:solidFill>
              </a:defRPr>
            </a:lvl4pPr>
            <a:lvl5pPr marL="1845808" indent="0">
              <a:buNone/>
              <a:defRPr sz="1615">
                <a:solidFill>
                  <a:schemeClr val="tx1">
                    <a:tint val="75000"/>
                  </a:schemeClr>
                </a:solidFill>
              </a:defRPr>
            </a:lvl5pPr>
            <a:lvl6pPr marL="2307260" indent="0">
              <a:buNone/>
              <a:defRPr sz="1615">
                <a:solidFill>
                  <a:schemeClr val="tx1">
                    <a:tint val="75000"/>
                  </a:schemeClr>
                </a:solidFill>
              </a:defRPr>
            </a:lvl6pPr>
            <a:lvl7pPr marL="2768712" indent="0">
              <a:buNone/>
              <a:defRPr sz="1615">
                <a:solidFill>
                  <a:schemeClr val="tx1">
                    <a:tint val="75000"/>
                  </a:schemeClr>
                </a:solidFill>
              </a:defRPr>
            </a:lvl7pPr>
            <a:lvl8pPr marL="3230164" indent="0">
              <a:buNone/>
              <a:defRPr sz="1615">
                <a:solidFill>
                  <a:schemeClr val="tx1">
                    <a:tint val="75000"/>
                  </a:schemeClr>
                </a:solidFill>
              </a:defRPr>
            </a:lvl8pPr>
            <a:lvl9pPr marL="3691616" indent="0">
              <a:buNone/>
              <a:defRPr sz="161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47F59-282C-402C-B860-998A95D4AEC9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5299-CFCF-43DE-9AB6-FE9B3E4B0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733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97000" y="1842529"/>
            <a:ext cx="8636000" cy="43916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0" y="1842529"/>
            <a:ext cx="8636000" cy="43916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47F59-282C-402C-B860-998A95D4AEC9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5299-CFCF-43DE-9AB6-FE9B3E4B0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01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9647" y="368506"/>
            <a:ext cx="17526000" cy="13378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9647" y="1696729"/>
            <a:ext cx="8596312" cy="831541"/>
          </a:xfrm>
        </p:spPr>
        <p:txBody>
          <a:bodyPr anchor="b"/>
          <a:lstStyle>
            <a:lvl1pPr marL="0" indent="0">
              <a:buNone/>
              <a:defRPr sz="2422" b="1"/>
            </a:lvl1pPr>
            <a:lvl2pPr marL="461452" indent="0">
              <a:buNone/>
              <a:defRPr sz="2019" b="1"/>
            </a:lvl2pPr>
            <a:lvl3pPr marL="922904" indent="0">
              <a:buNone/>
              <a:defRPr sz="1817" b="1"/>
            </a:lvl3pPr>
            <a:lvl4pPr marL="1384356" indent="0">
              <a:buNone/>
              <a:defRPr sz="1615" b="1"/>
            </a:lvl4pPr>
            <a:lvl5pPr marL="1845808" indent="0">
              <a:buNone/>
              <a:defRPr sz="1615" b="1"/>
            </a:lvl5pPr>
            <a:lvl6pPr marL="2307260" indent="0">
              <a:buNone/>
              <a:defRPr sz="1615" b="1"/>
            </a:lvl6pPr>
            <a:lvl7pPr marL="2768712" indent="0">
              <a:buNone/>
              <a:defRPr sz="1615" b="1"/>
            </a:lvl7pPr>
            <a:lvl8pPr marL="3230164" indent="0">
              <a:buNone/>
              <a:defRPr sz="1615" b="1"/>
            </a:lvl8pPr>
            <a:lvl9pPr marL="3691616" indent="0">
              <a:buNone/>
              <a:defRPr sz="161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99647" y="2528270"/>
            <a:ext cx="8596312" cy="371870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287000" y="1696729"/>
            <a:ext cx="8638647" cy="831541"/>
          </a:xfrm>
        </p:spPr>
        <p:txBody>
          <a:bodyPr anchor="b"/>
          <a:lstStyle>
            <a:lvl1pPr marL="0" indent="0">
              <a:buNone/>
              <a:defRPr sz="2422" b="1"/>
            </a:lvl1pPr>
            <a:lvl2pPr marL="461452" indent="0">
              <a:buNone/>
              <a:defRPr sz="2019" b="1"/>
            </a:lvl2pPr>
            <a:lvl3pPr marL="922904" indent="0">
              <a:buNone/>
              <a:defRPr sz="1817" b="1"/>
            </a:lvl3pPr>
            <a:lvl4pPr marL="1384356" indent="0">
              <a:buNone/>
              <a:defRPr sz="1615" b="1"/>
            </a:lvl4pPr>
            <a:lvl5pPr marL="1845808" indent="0">
              <a:buNone/>
              <a:defRPr sz="1615" b="1"/>
            </a:lvl5pPr>
            <a:lvl6pPr marL="2307260" indent="0">
              <a:buNone/>
              <a:defRPr sz="1615" b="1"/>
            </a:lvl6pPr>
            <a:lvl7pPr marL="2768712" indent="0">
              <a:buNone/>
              <a:defRPr sz="1615" b="1"/>
            </a:lvl7pPr>
            <a:lvl8pPr marL="3230164" indent="0">
              <a:buNone/>
              <a:defRPr sz="1615" b="1"/>
            </a:lvl8pPr>
            <a:lvl9pPr marL="3691616" indent="0">
              <a:buNone/>
              <a:defRPr sz="161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287000" y="2528270"/>
            <a:ext cx="8638647" cy="371870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47F59-282C-402C-B860-998A95D4AEC9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5299-CFCF-43DE-9AB6-FE9B3E4B0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398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47F59-282C-402C-B860-998A95D4AEC9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5299-CFCF-43DE-9AB6-FE9B3E4B0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722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47F59-282C-402C-B860-998A95D4AEC9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5299-CFCF-43DE-9AB6-FE9B3E4B0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434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9648" y="461433"/>
            <a:ext cx="6553728" cy="1615017"/>
          </a:xfrm>
        </p:spPr>
        <p:txBody>
          <a:bodyPr anchor="b"/>
          <a:lstStyle>
            <a:lvl1pPr>
              <a:defRPr sz="323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38647" y="996568"/>
            <a:ext cx="10287000" cy="4918751"/>
          </a:xfrm>
        </p:spPr>
        <p:txBody>
          <a:bodyPr/>
          <a:lstStyle>
            <a:lvl1pPr>
              <a:defRPr sz="3230"/>
            </a:lvl1pPr>
            <a:lvl2pPr>
              <a:defRPr sz="2826"/>
            </a:lvl2pPr>
            <a:lvl3pPr>
              <a:defRPr sz="2422"/>
            </a:lvl3pPr>
            <a:lvl4pPr>
              <a:defRPr sz="2019"/>
            </a:lvl4pPr>
            <a:lvl5pPr>
              <a:defRPr sz="2019"/>
            </a:lvl5pPr>
            <a:lvl6pPr>
              <a:defRPr sz="2019"/>
            </a:lvl6pPr>
            <a:lvl7pPr>
              <a:defRPr sz="2019"/>
            </a:lvl7pPr>
            <a:lvl8pPr>
              <a:defRPr sz="2019"/>
            </a:lvl8pPr>
            <a:lvl9pPr>
              <a:defRPr sz="201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99648" y="2076450"/>
            <a:ext cx="6553728" cy="3846880"/>
          </a:xfrm>
        </p:spPr>
        <p:txBody>
          <a:bodyPr/>
          <a:lstStyle>
            <a:lvl1pPr marL="0" indent="0">
              <a:buNone/>
              <a:defRPr sz="1615"/>
            </a:lvl1pPr>
            <a:lvl2pPr marL="461452" indent="0">
              <a:buNone/>
              <a:defRPr sz="1413"/>
            </a:lvl2pPr>
            <a:lvl3pPr marL="922904" indent="0">
              <a:buNone/>
              <a:defRPr sz="1211"/>
            </a:lvl3pPr>
            <a:lvl4pPr marL="1384356" indent="0">
              <a:buNone/>
              <a:defRPr sz="1009"/>
            </a:lvl4pPr>
            <a:lvl5pPr marL="1845808" indent="0">
              <a:buNone/>
              <a:defRPr sz="1009"/>
            </a:lvl5pPr>
            <a:lvl6pPr marL="2307260" indent="0">
              <a:buNone/>
              <a:defRPr sz="1009"/>
            </a:lvl6pPr>
            <a:lvl7pPr marL="2768712" indent="0">
              <a:buNone/>
              <a:defRPr sz="1009"/>
            </a:lvl7pPr>
            <a:lvl8pPr marL="3230164" indent="0">
              <a:buNone/>
              <a:defRPr sz="1009"/>
            </a:lvl8pPr>
            <a:lvl9pPr marL="3691616" indent="0">
              <a:buNone/>
              <a:defRPr sz="100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47F59-282C-402C-B860-998A95D4AEC9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5299-CFCF-43DE-9AB6-FE9B3E4B0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323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9648" y="461433"/>
            <a:ext cx="6553728" cy="1615017"/>
          </a:xfrm>
        </p:spPr>
        <p:txBody>
          <a:bodyPr anchor="b"/>
          <a:lstStyle>
            <a:lvl1pPr>
              <a:defRPr sz="323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38647" y="996568"/>
            <a:ext cx="10287000" cy="4918751"/>
          </a:xfrm>
        </p:spPr>
        <p:txBody>
          <a:bodyPr anchor="t"/>
          <a:lstStyle>
            <a:lvl1pPr marL="0" indent="0">
              <a:buNone/>
              <a:defRPr sz="3230"/>
            </a:lvl1pPr>
            <a:lvl2pPr marL="461452" indent="0">
              <a:buNone/>
              <a:defRPr sz="2826"/>
            </a:lvl2pPr>
            <a:lvl3pPr marL="922904" indent="0">
              <a:buNone/>
              <a:defRPr sz="2422"/>
            </a:lvl3pPr>
            <a:lvl4pPr marL="1384356" indent="0">
              <a:buNone/>
              <a:defRPr sz="2019"/>
            </a:lvl4pPr>
            <a:lvl5pPr marL="1845808" indent="0">
              <a:buNone/>
              <a:defRPr sz="2019"/>
            </a:lvl5pPr>
            <a:lvl6pPr marL="2307260" indent="0">
              <a:buNone/>
              <a:defRPr sz="2019"/>
            </a:lvl6pPr>
            <a:lvl7pPr marL="2768712" indent="0">
              <a:buNone/>
              <a:defRPr sz="2019"/>
            </a:lvl7pPr>
            <a:lvl8pPr marL="3230164" indent="0">
              <a:buNone/>
              <a:defRPr sz="2019"/>
            </a:lvl8pPr>
            <a:lvl9pPr marL="3691616" indent="0">
              <a:buNone/>
              <a:defRPr sz="201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99648" y="2076450"/>
            <a:ext cx="6553728" cy="3846880"/>
          </a:xfrm>
        </p:spPr>
        <p:txBody>
          <a:bodyPr/>
          <a:lstStyle>
            <a:lvl1pPr marL="0" indent="0">
              <a:buNone/>
              <a:defRPr sz="1615"/>
            </a:lvl1pPr>
            <a:lvl2pPr marL="461452" indent="0">
              <a:buNone/>
              <a:defRPr sz="1413"/>
            </a:lvl2pPr>
            <a:lvl3pPr marL="922904" indent="0">
              <a:buNone/>
              <a:defRPr sz="1211"/>
            </a:lvl3pPr>
            <a:lvl4pPr marL="1384356" indent="0">
              <a:buNone/>
              <a:defRPr sz="1009"/>
            </a:lvl4pPr>
            <a:lvl5pPr marL="1845808" indent="0">
              <a:buNone/>
              <a:defRPr sz="1009"/>
            </a:lvl5pPr>
            <a:lvl6pPr marL="2307260" indent="0">
              <a:buNone/>
              <a:defRPr sz="1009"/>
            </a:lvl6pPr>
            <a:lvl7pPr marL="2768712" indent="0">
              <a:buNone/>
              <a:defRPr sz="1009"/>
            </a:lvl7pPr>
            <a:lvl8pPr marL="3230164" indent="0">
              <a:buNone/>
              <a:defRPr sz="1009"/>
            </a:lvl8pPr>
            <a:lvl9pPr marL="3691616" indent="0">
              <a:buNone/>
              <a:defRPr sz="100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47F59-282C-402C-B860-998A95D4AEC9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D5299-CFCF-43DE-9AB6-FE9B3E4B0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147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7000" y="368506"/>
            <a:ext cx="17526000" cy="1337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7000" y="1842529"/>
            <a:ext cx="17526000" cy="4391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7000" y="6415205"/>
            <a:ext cx="4572000" cy="3685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1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47F59-282C-402C-B860-998A95D4AEC9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0" y="6415205"/>
            <a:ext cx="6858000" cy="3685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1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4351000" y="6415205"/>
            <a:ext cx="4572000" cy="3685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1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D5299-CFCF-43DE-9AB6-FE9B3E4B0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812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22904" rtl="0" eaLnBrk="1" latinLnBrk="0" hangingPunct="1">
        <a:lnSpc>
          <a:spcPct val="90000"/>
        </a:lnSpc>
        <a:spcBef>
          <a:spcPct val="0"/>
        </a:spcBef>
        <a:buNone/>
        <a:defRPr sz="44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0726" indent="-230726" algn="l" defTabSz="922904" rtl="0" eaLnBrk="1" latinLnBrk="0" hangingPunct="1">
        <a:lnSpc>
          <a:spcPct val="90000"/>
        </a:lnSpc>
        <a:spcBef>
          <a:spcPts val="1009"/>
        </a:spcBef>
        <a:buFont typeface="Arial" panose="020B0604020202020204" pitchFamily="34" charset="0"/>
        <a:buChar char="•"/>
        <a:defRPr sz="2826" kern="1200">
          <a:solidFill>
            <a:schemeClr val="tx1"/>
          </a:solidFill>
          <a:latin typeface="+mn-lt"/>
          <a:ea typeface="+mn-ea"/>
          <a:cs typeface="+mn-cs"/>
        </a:defRPr>
      </a:lvl1pPr>
      <a:lvl2pPr marL="692178" indent="-230726" algn="l" defTabSz="922904" rtl="0" eaLnBrk="1" latinLnBrk="0" hangingPunct="1">
        <a:lnSpc>
          <a:spcPct val="90000"/>
        </a:lnSpc>
        <a:spcBef>
          <a:spcPts val="505"/>
        </a:spcBef>
        <a:buFont typeface="Arial" panose="020B0604020202020204" pitchFamily="34" charset="0"/>
        <a:buChar char="•"/>
        <a:defRPr sz="2422" kern="1200">
          <a:solidFill>
            <a:schemeClr val="tx1"/>
          </a:solidFill>
          <a:latin typeface="+mn-lt"/>
          <a:ea typeface="+mn-ea"/>
          <a:cs typeface="+mn-cs"/>
        </a:defRPr>
      </a:lvl2pPr>
      <a:lvl3pPr marL="1153630" indent="-230726" algn="l" defTabSz="922904" rtl="0" eaLnBrk="1" latinLnBrk="0" hangingPunct="1">
        <a:lnSpc>
          <a:spcPct val="90000"/>
        </a:lnSpc>
        <a:spcBef>
          <a:spcPts val="505"/>
        </a:spcBef>
        <a:buFont typeface="Arial" panose="020B0604020202020204" pitchFamily="34" charset="0"/>
        <a:buChar char="•"/>
        <a:defRPr sz="2019" kern="1200">
          <a:solidFill>
            <a:schemeClr val="tx1"/>
          </a:solidFill>
          <a:latin typeface="+mn-lt"/>
          <a:ea typeface="+mn-ea"/>
          <a:cs typeface="+mn-cs"/>
        </a:defRPr>
      </a:lvl3pPr>
      <a:lvl4pPr marL="1615082" indent="-230726" algn="l" defTabSz="922904" rtl="0" eaLnBrk="1" latinLnBrk="0" hangingPunct="1">
        <a:lnSpc>
          <a:spcPct val="90000"/>
        </a:lnSpc>
        <a:spcBef>
          <a:spcPts val="505"/>
        </a:spcBef>
        <a:buFont typeface="Arial" panose="020B0604020202020204" pitchFamily="34" charset="0"/>
        <a:buChar char="•"/>
        <a:defRPr sz="1817" kern="1200">
          <a:solidFill>
            <a:schemeClr val="tx1"/>
          </a:solidFill>
          <a:latin typeface="+mn-lt"/>
          <a:ea typeface="+mn-ea"/>
          <a:cs typeface="+mn-cs"/>
        </a:defRPr>
      </a:lvl4pPr>
      <a:lvl5pPr marL="2076534" indent="-230726" algn="l" defTabSz="922904" rtl="0" eaLnBrk="1" latinLnBrk="0" hangingPunct="1">
        <a:lnSpc>
          <a:spcPct val="90000"/>
        </a:lnSpc>
        <a:spcBef>
          <a:spcPts val="505"/>
        </a:spcBef>
        <a:buFont typeface="Arial" panose="020B0604020202020204" pitchFamily="34" charset="0"/>
        <a:buChar char="•"/>
        <a:defRPr sz="1817" kern="1200">
          <a:solidFill>
            <a:schemeClr val="tx1"/>
          </a:solidFill>
          <a:latin typeface="+mn-lt"/>
          <a:ea typeface="+mn-ea"/>
          <a:cs typeface="+mn-cs"/>
        </a:defRPr>
      </a:lvl5pPr>
      <a:lvl6pPr marL="2537986" indent="-230726" algn="l" defTabSz="922904" rtl="0" eaLnBrk="1" latinLnBrk="0" hangingPunct="1">
        <a:lnSpc>
          <a:spcPct val="90000"/>
        </a:lnSpc>
        <a:spcBef>
          <a:spcPts val="505"/>
        </a:spcBef>
        <a:buFont typeface="Arial" panose="020B0604020202020204" pitchFamily="34" charset="0"/>
        <a:buChar char="•"/>
        <a:defRPr sz="1817" kern="1200">
          <a:solidFill>
            <a:schemeClr val="tx1"/>
          </a:solidFill>
          <a:latin typeface="+mn-lt"/>
          <a:ea typeface="+mn-ea"/>
          <a:cs typeface="+mn-cs"/>
        </a:defRPr>
      </a:lvl6pPr>
      <a:lvl7pPr marL="2999438" indent="-230726" algn="l" defTabSz="922904" rtl="0" eaLnBrk="1" latinLnBrk="0" hangingPunct="1">
        <a:lnSpc>
          <a:spcPct val="90000"/>
        </a:lnSpc>
        <a:spcBef>
          <a:spcPts val="505"/>
        </a:spcBef>
        <a:buFont typeface="Arial" panose="020B0604020202020204" pitchFamily="34" charset="0"/>
        <a:buChar char="•"/>
        <a:defRPr sz="1817" kern="1200">
          <a:solidFill>
            <a:schemeClr val="tx1"/>
          </a:solidFill>
          <a:latin typeface="+mn-lt"/>
          <a:ea typeface="+mn-ea"/>
          <a:cs typeface="+mn-cs"/>
        </a:defRPr>
      </a:lvl7pPr>
      <a:lvl8pPr marL="3460890" indent="-230726" algn="l" defTabSz="922904" rtl="0" eaLnBrk="1" latinLnBrk="0" hangingPunct="1">
        <a:lnSpc>
          <a:spcPct val="90000"/>
        </a:lnSpc>
        <a:spcBef>
          <a:spcPts val="505"/>
        </a:spcBef>
        <a:buFont typeface="Arial" panose="020B0604020202020204" pitchFamily="34" charset="0"/>
        <a:buChar char="•"/>
        <a:defRPr sz="1817" kern="1200">
          <a:solidFill>
            <a:schemeClr val="tx1"/>
          </a:solidFill>
          <a:latin typeface="+mn-lt"/>
          <a:ea typeface="+mn-ea"/>
          <a:cs typeface="+mn-cs"/>
        </a:defRPr>
      </a:lvl8pPr>
      <a:lvl9pPr marL="3922342" indent="-230726" algn="l" defTabSz="922904" rtl="0" eaLnBrk="1" latinLnBrk="0" hangingPunct="1">
        <a:lnSpc>
          <a:spcPct val="90000"/>
        </a:lnSpc>
        <a:spcBef>
          <a:spcPts val="505"/>
        </a:spcBef>
        <a:buFont typeface="Arial" panose="020B0604020202020204" pitchFamily="34" charset="0"/>
        <a:buChar char="•"/>
        <a:defRPr sz="18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22904" rtl="0" eaLnBrk="1" latinLnBrk="0" hangingPunct="1">
        <a:defRPr sz="1817" kern="1200">
          <a:solidFill>
            <a:schemeClr val="tx1"/>
          </a:solidFill>
          <a:latin typeface="+mn-lt"/>
          <a:ea typeface="+mn-ea"/>
          <a:cs typeface="+mn-cs"/>
        </a:defRPr>
      </a:lvl1pPr>
      <a:lvl2pPr marL="461452" algn="l" defTabSz="922904" rtl="0" eaLnBrk="1" latinLnBrk="0" hangingPunct="1">
        <a:defRPr sz="1817" kern="1200">
          <a:solidFill>
            <a:schemeClr val="tx1"/>
          </a:solidFill>
          <a:latin typeface="+mn-lt"/>
          <a:ea typeface="+mn-ea"/>
          <a:cs typeface="+mn-cs"/>
        </a:defRPr>
      </a:lvl2pPr>
      <a:lvl3pPr marL="922904" algn="l" defTabSz="922904" rtl="0" eaLnBrk="1" latinLnBrk="0" hangingPunct="1">
        <a:defRPr sz="1817" kern="1200">
          <a:solidFill>
            <a:schemeClr val="tx1"/>
          </a:solidFill>
          <a:latin typeface="+mn-lt"/>
          <a:ea typeface="+mn-ea"/>
          <a:cs typeface="+mn-cs"/>
        </a:defRPr>
      </a:lvl3pPr>
      <a:lvl4pPr marL="1384356" algn="l" defTabSz="922904" rtl="0" eaLnBrk="1" latinLnBrk="0" hangingPunct="1">
        <a:defRPr sz="1817" kern="1200">
          <a:solidFill>
            <a:schemeClr val="tx1"/>
          </a:solidFill>
          <a:latin typeface="+mn-lt"/>
          <a:ea typeface="+mn-ea"/>
          <a:cs typeface="+mn-cs"/>
        </a:defRPr>
      </a:lvl4pPr>
      <a:lvl5pPr marL="1845808" algn="l" defTabSz="922904" rtl="0" eaLnBrk="1" latinLnBrk="0" hangingPunct="1">
        <a:defRPr sz="1817" kern="1200">
          <a:solidFill>
            <a:schemeClr val="tx1"/>
          </a:solidFill>
          <a:latin typeface="+mn-lt"/>
          <a:ea typeface="+mn-ea"/>
          <a:cs typeface="+mn-cs"/>
        </a:defRPr>
      </a:lvl5pPr>
      <a:lvl6pPr marL="2307260" algn="l" defTabSz="922904" rtl="0" eaLnBrk="1" latinLnBrk="0" hangingPunct="1">
        <a:defRPr sz="1817" kern="1200">
          <a:solidFill>
            <a:schemeClr val="tx1"/>
          </a:solidFill>
          <a:latin typeface="+mn-lt"/>
          <a:ea typeface="+mn-ea"/>
          <a:cs typeface="+mn-cs"/>
        </a:defRPr>
      </a:lvl6pPr>
      <a:lvl7pPr marL="2768712" algn="l" defTabSz="922904" rtl="0" eaLnBrk="1" latinLnBrk="0" hangingPunct="1">
        <a:defRPr sz="1817" kern="1200">
          <a:solidFill>
            <a:schemeClr val="tx1"/>
          </a:solidFill>
          <a:latin typeface="+mn-lt"/>
          <a:ea typeface="+mn-ea"/>
          <a:cs typeface="+mn-cs"/>
        </a:defRPr>
      </a:lvl7pPr>
      <a:lvl8pPr marL="3230164" algn="l" defTabSz="922904" rtl="0" eaLnBrk="1" latinLnBrk="0" hangingPunct="1">
        <a:defRPr sz="1817" kern="1200">
          <a:solidFill>
            <a:schemeClr val="tx1"/>
          </a:solidFill>
          <a:latin typeface="+mn-lt"/>
          <a:ea typeface="+mn-ea"/>
          <a:cs typeface="+mn-cs"/>
        </a:defRPr>
      </a:lvl8pPr>
      <a:lvl9pPr marL="3691616" algn="l" defTabSz="922904" rtl="0" eaLnBrk="1" latinLnBrk="0" hangingPunct="1">
        <a:defRPr sz="18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B0ADD4C0-8692-4012-89EB-B7170C3B5F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320000" cy="6921500"/>
          </a:xfrm>
          <a:prstGeom prst="rect">
            <a:avLst/>
          </a:prstGeom>
        </p:spPr>
      </p:pic>
      <p:pic>
        <p:nvPicPr>
          <p:cNvPr id="6" name="Picture 5" descr="A picture containing drawing, sitting, plate, parked&#10;&#10;Description automatically generated">
            <a:extLst>
              <a:ext uri="{FF2B5EF4-FFF2-40B4-BE49-F238E27FC236}">
                <a16:creationId xmlns:a16="http://schemas.microsoft.com/office/drawing/2014/main" id="{E3677CE4-8313-4061-8D48-4CE5D4F937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4072" y="2864958"/>
            <a:ext cx="1906533" cy="11915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F540DFA-61BC-4A10-BF81-D5939F4778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7690" y="3020732"/>
            <a:ext cx="5359721" cy="44001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2C49D2F-D601-4700-A787-1D0B8EB226DC}"/>
              </a:ext>
            </a:extLst>
          </p:cNvPr>
          <p:cNvSpPr/>
          <p:nvPr/>
        </p:nvSpPr>
        <p:spPr>
          <a:xfrm>
            <a:off x="13972674" y="3589180"/>
            <a:ext cx="6015789" cy="728424"/>
          </a:xfrm>
          <a:prstGeom prst="rect">
            <a:avLst/>
          </a:prstGeom>
          <a:solidFill>
            <a:srgbClr val="D931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1B3250E-010B-45ED-A145-5F83D77A75C5}"/>
              </a:ext>
            </a:extLst>
          </p:cNvPr>
          <p:cNvSpPr txBox="1"/>
          <p:nvPr/>
        </p:nvSpPr>
        <p:spPr>
          <a:xfrm>
            <a:off x="14195606" y="3644962"/>
            <a:ext cx="5690980" cy="5847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Helvetica" pitchFamily="2" charset="0"/>
              </a:rPr>
              <a:t>yourcenterwebsitehere.com</a:t>
            </a:r>
            <a:endParaRPr lang="en-US" sz="6600" b="1" dirty="0">
              <a:solidFill>
                <a:schemeClr val="bg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493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</TotalTime>
  <Words>3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Marra, Samantha</dc:creator>
  <cp:lastModifiedBy>Marra, Samantha</cp:lastModifiedBy>
  <cp:revision>5</cp:revision>
  <dcterms:created xsi:type="dcterms:W3CDTF">2020-10-27T15:29:35Z</dcterms:created>
  <dcterms:modified xsi:type="dcterms:W3CDTF">2020-11-10T20:56:58Z</dcterms:modified>
</cp:coreProperties>
</file>