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15240000" cy="7975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>
        <p:scale>
          <a:sx n="39" d="100"/>
          <a:sy n="39" d="100"/>
        </p:scale>
        <p:origin x="1336" y="3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05000" y="1305267"/>
            <a:ext cx="11430000" cy="2776690"/>
          </a:xfrm>
        </p:spPr>
        <p:txBody>
          <a:bodyPr anchor="b"/>
          <a:lstStyle>
            <a:lvl1pPr algn="ctr">
              <a:defRPr sz="6978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05000" y="4189037"/>
            <a:ext cx="11430000" cy="1925590"/>
          </a:xfrm>
        </p:spPr>
        <p:txBody>
          <a:bodyPr/>
          <a:lstStyle>
            <a:lvl1pPr marL="0" indent="0" algn="ctr">
              <a:buNone/>
              <a:defRPr sz="2791"/>
            </a:lvl1pPr>
            <a:lvl2pPr marL="531724" indent="0" algn="ctr">
              <a:buNone/>
              <a:defRPr sz="2326"/>
            </a:lvl2pPr>
            <a:lvl3pPr marL="1063447" indent="0" algn="ctr">
              <a:buNone/>
              <a:defRPr sz="2093"/>
            </a:lvl3pPr>
            <a:lvl4pPr marL="1595171" indent="0" algn="ctr">
              <a:buNone/>
              <a:defRPr sz="1861"/>
            </a:lvl4pPr>
            <a:lvl5pPr marL="2126894" indent="0" algn="ctr">
              <a:buNone/>
              <a:defRPr sz="1861"/>
            </a:lvl5pPr>
            <a:lvl6pPr marL="2658618" indent="0" algn="ctr">
              <a:buNone/>
              <a:defRPr sz="1861"/>
            </a:lvl6pPr>
            <a:lvl7pPr marL="3190342" indent="0" algn="ctr">
              <a:buNone/>
              <a:defRPr sz="1861"/>
            </a:lvl7pPr>
            <a:lvl8pPr marL="3722065" indent="0" algn="ctr">
              <a:buNone/>
              <a:defRPr sz="1861"/>
            </a:lvl8pPr>
            <a:lvl9pPr marL="4253789" indent="0" algn="ctr">
              <a:buNone/>
              <a:defRPr sz="1861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FC956A-F5C2-4EE6-B670-7E36625D55F3}" type="datetimeFigureOut">
              <a:rPr lang="en-US" smtClean="0"/>
              <a:t>11/10/2020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E0ECF-C9A3-4788-AF9D-F39D6D8BEF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45533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FC956A-F5C2-4EE6-B670-7E36625D55F3}" type="datetimeFigureOut">
              <a:rPr lang="en-US" smtClean="0"/>
              <a:t>11/10/2020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E0ECF-C9A3-4788-AF9D-F39D6D8BEF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35096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906125" y="424627"/>
            <a:ext cx="3286125" cy="6758952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47750" y="424627"/>
            <a:ext cx="9667875" cy="6758952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FC956A-F5C2-4EE6-B670-7E36625D55F3}" type="datetimeFigureOut">
              <a:rPr lang="en-US" smtClean="0"/>
              <a:t>11/10/2020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E0ECF-C9A3-4788-AF9D-F39D6D8BEF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11820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FC956A-F5C2-4EE6-B670-7E36625D55F3}" type="datetimeFigureOut">
              <a:rPr lang="en-US" smtClean="0"/>
              <a:t>11/10/2020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E0ECF-C9A3-4788-AF9D-F39D6D8BEF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43397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39813" y="1988363"/>
            <a:ext cx="13144500" cy="3317627"/>
          </a:xfrm>
        </p:spPr>
        <p:txBody>
          <a:bodyPr anchor="b"/>
          <a:lstStyle>
            <a:lvl1pPr>
              <a:defRPr sz="6978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39813" y="5337376"/>
            <a:ext cx="13144500" cy="1744662"/>
          </a:xfrm>
        </p:spPr>
        <p:txBody>
          <a:bodyPr/>
          <a:lstStyle>
            <a:lvl1pPr marL="0" indent="0">
              <a:buNone/>
              <a:defRPr sz="2791">
                <a:solidFill>
                  <a:schemeClr val="tx1">
                    <a:tint val="75000"/>
                  </a:schemeClr>
                </a:solidFill>
              </a:defRPr>
            </a:lvl1pPr>
            <a:lvl2pPr marL="531724" indent="0">
              <a:buNone/>
              <a:defRPr sz="2326">
                <a:solidFill>
                  <a:schemeClr val="tx1">
                    <a:tint val="75000"/>
                  </a:schemeClr>
                </a:solidFill>
              </a:defRPr>
            </a:lvl2pPr>
            <a:lvl3pPr marL="1063447" indent="0">
              <a:buNone/>
              <a:defRPr sz="2093">
                <a:solidFill>
                  <a:schemeClr val="tx1">
                    <a:tint val="75000"/>
                  </a:schemeClr>
                </a:solidFill>
              </a:defRPr>
            </a:lvl3pPr>
            <a:lvl4pPr marL="1595171" indent="0">
              <a:buNone/>
              <a:defRPr sz="1861">
                <a:solidFill>
                  <a:schemeClr val="tx1">
                    <a:tint val="75000"/>
                  </a:schemeClr>
                </a:solidFill>
              </a:defRPr>
            </a:lvl4pPr>
            <a:lvl5pPr marL="2126894" indent="0">
              <a:buNone/>
              <a:defRPr sz="1861">
                <a:solidFill>
                  <a:schemeClr val="tx1">
                    <a:tint val="75000"/>
                  </a:schemeClr>
                </a:solidFill>
              </a:defRPr>
            </a:lvl5pPr>
            <a:lvl6pPr marL="2658618" indent="0">
              <a:buNone/>
              <a:defRPr sz="1861">
                <a:solidFill>
                  <a:schemeClr val="tx1">
                    <a:tint val="75000"/>
                  </a:schemeClr>
                </a:solidFill>
              </a:defRPr>
            </a:lvl6pPr>
            <a:lvl7pPr marL="3190342" indent="0">
              <a:buNone/>
              <a:defRPr sz="1861">
                <a:solidFill>
                  <a:schemeClr val="tx1">
                    <a:tint val="75000"/>
                  </a:schemeClr>
                </a:solidFill>
              </a:defRPr>
            </a:lvl7pPr>
            <a:lvl8pPr marL="3722065" indent="0">
              <a:buNone/>
              <a:defRPr sz="1861">
                <a:solidFill>
                  <a:schemeClr val="tx1">
                    <a:tint val="75000"/>
                  </a:schemeClr>
                </a:solidFill>
              </a:defRPr>
            </a:lvl8pPr>
            <a:lvl9pPr marL="4253789" indent="0">
              <a:buNone/>
              <a:defRPr sz="1861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FC956A-F5C2-4EE6-B670-7E36625D55F3}" type="datetimeFigureOut">
              <a:rPr lang="en-US" smtClean="0"/>
              <a:t>11/10/2020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E0ECF-C9A3-4788-AF9D-F39D6D8BEF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70616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47750" y="2123134"/>
            <a:ext cx="6477000" cy="506044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715250" y="2123134"/>
            <a:ext cx="6477000" cy="506044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FC956A-F5C2-4EE6-B670-7E36625D55F3}" type="datetimeFigureOut">
              <a:rPr lang="en-US" smtClean="0"/>
              <a:t>11/10/2020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E0ECF-C9A3-4788-AF9D-F39D6D8BEF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24699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9735" y="424627"/>
            <a:ext cx="13144500" cy="1541581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9736" y="1955130"/>
            <a:ext cx="6447234" cy="958179"/>
          </a:xfrm>
        </p:spPr>
        <p:txBody>
          <a:bodyPr anchor="b"/>
          <a:lstStyle>
            <a:lvl1pPr marL="0" indent="0">
              <a:buNone/>
              <a:defRPr sz="2791" b="1"/>
            </a:lvl1pPr>
            <a:lvl2pPr marL="531724" indent="0">
              <a:buNone/>
              <a:defRPr sz="2326" b="1"/>
            </a:lvl2pPr>
            <a:lvl3pPr marL="1063447" indent="0">
              <a:buNone/>
              <a:defRPr sz="2093" b="1"/>
            </a:lvl3pPr>
            <a:lvl4pPr marL="1595171" indent="0">
              <a:buNone/>
              <a:defRPr sz="1861" b="1"/>
            </a:lvl4pPr>
            <a:lvl5pPr marL="2126894" indent="0">
              <a:buNone/>
              <a:defRPr sz="1861" b="1"/>
            </a:lvl5pPr>
            <a:lvl6pPr marL="2658618" indent="0">
              <a:buNone/>
              <a:defRPr sz="1861" b="1"/>
            </a:lvl6pPr>
            <a:lvl7pPr marL="3190342" indent="0">
              <a:buNone/>
              <a:defRPr sz="1861" b="1"/>
            </a:lvl7pPr>
            <a:lvl8pPr marL="3722065" indent="0">
              <a:buNone/>
              <a:defRPr sz="1861" b="1"/>
            </a:lvl8pPr>
            <a:lvl9pPr marL="4253789" indent="0">
              <a:buNone/>
              <a:defRPr sz="1861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9736" y="2913310"/>
            <a:ext cx="6447234" cy="428503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715250" y="1955130"/>
            <a:ext cx="6478985" cy="958179"/>
          </a:xfrm>
        </p:spPr>
        <p:txBody>
          <a:bodyPr anchor="b"/>
          <a:lstStyle>
            <a:lvl1pPr marL="0" indent="0">
              <a:buNone/>
              <a:defRPr sz="2791" b="1"/>
            </a:lvl1pPr>
            <a:lvl2pPr marL="531724" indent="0">
              <a:buNone/>
              <a:defRPr sz="2326" b="1"/>
            </a:lvl2pPr>
            <a:lvl3pPr marL="1063447" indent="0">
              <a:buNone/>
              <a:defRPr sz="2093" b="1"/>
            </a:lvl3pPr>
            <a:lvl4pPr marL="1595171" indent="0">
              <a:buNone/>
              <a:defRPr sz="1861" b="1"/>
            </a:lvl4pPr>
            <a:lvl5pPr marL="2126894" indent="0">
              <a:buNone/>
              <a:defRPr sz="1861" b="1"/>
            </a:lvl5pPr>
            <a:lvl6pPr marL="2658618" indent="0">
              <a:buNone/>
              <a:defRPr sz="1861" b="1"/>
            </a:lvl6pPr>
            <a:lvl7pPr marL="3190342" indent="0">
              <a:buNone/>
              <a:defRPr sz="1861" b="1"/>
            </a:lvl7pPr>
            <a:lvl8pPr marL="3722065" indent="0">
              <a:buNone/>
              <a:defRPr sz="1861" b="1"/>
            </a:lvl8pPr>
            <a:lvl9pPr marL="4253789" indent="0">
              <a:buNone/>
              <a:defRPr sz="1861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715250" y="2913310"/>
            <a:ext cx="6478985" cy="428503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FC956A-F5C2-4EE6-B670-7E36625D55F3}" type="datetimeFigureOut">
              <a:rPr lang="en-US" smtClean="0"/>
              <a:t>11/10/2020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E0ECF-C9A3-4788-AF9D-F39D6D8BEF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25497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FC956A-F5C2-4EE6-B670-7E36625D55F3}" type="datetimeFigureOut">
              <a:rPr lang="en-US" smtClean="0"/>
              <a:t>11/10/2020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E0ECF-C9A3-4788-AF9D-F39D6D8BEF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29418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FC956A-F5C2-4EE6-B670-7E36625D55F3}" type="datetimeFigureOut">
              <a:rPr lang="en-US" smtClean="0"/>
              <a:t>11/10/2020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E0ECF-C9A3-4788-AF9D-F39D6D8BEF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94454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9736" y="531707"/>
            <a:ext cx="4915296" cy="1860973"/>
          </a:xfrm>
        </p:spPr>
        <p:txBody>
          <a:bodyPr anchor="b"/>
          <a:lstStyle>
            <a:lvl1pPr>
              <a:defRPr sz="3722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78985" y="1148339"/>
            <a:ext cx="7715250" cy="5667845"/>
          </a:xfrm>
        </p:spPr>
        <p:txBody>
          <a:bodyPr/>
          <a:lstStyle>
            <a:lvl1pPr>
              <a:defRPr sz="3722"/>
            </a:lvl1pPr>
            <a:lvl2pPr>
              <a:defRPr sz="3256"/>
            </a:lvl2pPr>
            <a:lvl3pPr>
              <a:defRPr sz="2791"/>
            </a:lvl3pPr>
            <a:lvl4pPr>
              <a:defRPr sz="2326"/>
            </a:lvl4pPr>
            <a:lvl5pPr>
              <a:defRPr sz="2326"/>
            </a:lvl5pPr>
            <a:lvl6pPr>
              <a:defRPr sz="2326"/>
            </a:lvl6pPr>
            <a:lvl7pPr>
              <a:defRPr sz="2326"/>
            </a:lvl7pPr>
            <a:lvl8pPr>
              <a:defRPr sz="2326"/>
            </a:lvl8pPr>
            <a:lvl9pPr>
              <a:defRPr sz="2326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49736" y="2392680"/>
            <a:ext cx="4915296" cy="4432736"/>
          </a:xfrm>
        </p:spPr>
        <p:txBody>
          <a:bodyPr/>
          <a:lstStyle>
            <a:lvl1pPr marL="0" indent="0">
              <a:buNone/>
              <a:defRPr sz="1861"/>
            </a:lvl1pPr>
            <a:lvl2pPr marL="531724" indent="0">
              <a:buNone/>
              <a:defRPr sz="1628"/>
            </a:lvl2pPr>
            <a:lvl3pPr marL="1063447" indent="0">
              <a:buNone/>
              <a:defRPr sz="1396"/>
            </a:lvl3pPr>
            <a:lvl4pPr marL="1595171" indent="0">
              <a:buNone/>
              <a:defRPr sz="1163"/>
            </a:lvl4pPr>
            <a:lvl5pPr marL="2126894" indent="0">
              <a:buNone/>
              <a:defRPr sz="1163"/>
            </a:lvl5pPr>
            <a:lvl6pPr marL="2658618" indent="0">
              <a:buNone/>
              <a:defRPr sz="1163"/>
            </a:lvl6pPr>
            <a:lvl7pPr marL="3190342" indent="0">
              <a:buNone/>
              <a:defRPr sz="1163"/>
            </a:lvl7pPr>
            <a:lvl8pPr marL="3722065" indent="0">
              <a:buNone/>
              <a:defRPr sz="1163"/>
            </a:lvl8pPr>
            <a:lvl9pPr marL="4253789" indent="0">
              <a:buNone/>
              <a:defRPr sz="116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FC956A-F5C2-4EE6-B670-7E36625D55F3}" type="datetimeFigureOut">
              <a:rPr lang="en-US" smtClean="0"/>
              <a:t>11/10/2020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E0ECF-C9A3-4788-AF9D-F39D6D8BEF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77892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9736" y="531707"/>
            <a:ext cx="4915296" cy="1860973"/>
          </a:xfrm>
        </p:spPr>
        <p:txBody>
          <a:bodyPr anchor="b"/>
          <a:lstStyle>
            <a:lvl1pPr>
              <a:defRPr sz="3722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478985" y="1148339"/>
            <a:ext cx="7715250" cy="5667845"/>
          </a:xfrm>
        </p:spPr>
        <p:txBody>
          <a:bodyPr anchor="t"/>
          <a:lstStyle>
            <a:lvl1pPr marL="0" indent="0">
              <a:buNone/>
              <a:defRPr sz="3722"/>
            </a:lvl1pPr>
            <a:lvl2pPr marL="531724" indent="0">
              <a:buNone/>
              <a:defRPr sz="3256"/>
            </a:lvl2pPr>
            <a:lvl3pPr marL="1063447" indent="0">
              <a:buNone/>
              <a:defRPr sz="2791"/>
            </a:lvl3pPr>
            <a:lvl4pPr marL="1595171" indent="0">
              <a:buNone/>
              <a:defRPr sz="2326"/>
            </a:lvl4pPr>
            <a:lvl5pPr marL="2126894" indent="0">
              <a:buNone/>
              <a:defRPr sz="2326"/>
            </a:lvl5pPr>
            <a:lvl6pPr marL="2658618" indent="0">
              <a:buNone/>
              <a:defRPr sz="2326"/>
            </a:lvl6pPr>
            <a:lvl7pPr marL="3190342" indent="0">
              <a:buNone/>
              <a:defRPr sz="2326"/>
            </a:lvl7pPr>
            <a:lvl8pPr marL="3722065" indent="0">
              <a:buNone/>
              <a:defRPr sz="2326"/>
            </a:lvl8pPr>
            <a:lvl9pPr marL="4253789" indent="0">
              <a:buNone/>
              <a:defRPr sz="2326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49736" y="2392680"/>
            <a:ext cx="4915296" cy="4432736"/>
          </a:xfrm>
        </p:spPr>
        <p:txBody>
          <a:bodyPr/>
          <a:lstStyle>
            <a:lvl1pPr marL="0" indent="0">
              <a:buNone/>
              <a:defRPr sz="1861"/>
            </a:lvl1pPr>
            <a:lvl2pPr marL="531724" indent="0">
              <a:buNone/>
              <a:defRPr sz="1628"/>
            </a:lvl2pPr>
            <a:lvl3pPr marL="1063447" indent="0">
              <a:buNone/>
              <a:defRPr sz="1396"/>
            </a:lvl3pPr>
            <a:lvl4pPr marL="1595171" indent="0">
              <a:buNone/>
              <a:defRPr sz="1163"/>
            </a:lvl4pPr>
            <a:lvl5pPr marL="2126894" indent="0">
              <a:buNone/>
              <a:defRPr sz="1163"/>
            </a:lvl5pPr>
            <a:lvl6pPr marL="2658618" indent="0">
              <a:buNone/>
              <a:defRPr sz="1163"/>
            </a:lvl6pPr>
            <a:lvl7pPr marL="3190342" indent="0">
              <a:buNone/>
              <a:defRPr sz="1163"/>
            </a:lvl7pPr>
            <a:lvl8pPr marL="3722065" indent="0">
              <a:buNone/>
              <a:defRPr sz="1163"/>
            </a:lvl8pPr>
            <a:lvl9pPr marL="4253789" indent="0">
              <a:buNone/>
              <a:defRPr sz="116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FC956A-F5C2-4EE6-B670-7E36625D55F3}" type="datetimeFigureOut">
              <a:rPr lang="en-US" smtClean="0"/>
              <a:t>11/10/2020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E0ECF-C9A3-4788-AF9D-F39D6D8BEF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71075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7750" y="424627"/>
            <a:ext cx="13144500" cy="154158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7750" y="2123134"/>
            <a:ext cx="13144500" cy="506044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47750" y="7392200"/>
            <a:ext cx="3429000" cy="42462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9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FC956A-F5C2-4EE6-B670-7E36625D55F3}" type="datetimeFigureOut">
              <a:rPr lang="en-US" smtClean="0"/>
              <a:t>11/10/2020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048250" y="7392200"/>
            <a:ext cx="5143500" cy="42462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9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63250" y="7392200"/>
            <a:ext cx="3429000" cy="42462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9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5E0ECF-C9A3-4788-AF9D-F39D6D8BEF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48153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63447" rtl="0" eaLnBrk="1" latinLnBrk="0" hangingPunct="1">
        <a:lnSpc>
          <a:spcPct val="90000"/>
        </a:lnSpc>
        <a:spcBef>
          <a:spcPct val="0"/>
        </a:spcBef>
        <a:buNone/>
        <a:defRPr sz="511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65862" indent="-265862" algn="l" defTabSz="1063447" rtl="0" eaLnBrk="1" latinLnBrk="0" hangingPunct="1">
        <a:lnSpc>
          <a:spcPct val="90000"/>
        </a:lnSpc>
        <a:spcBef>
          <a:spcPts val="1163"/>
        </a:spcBef>
        <a:buFont typeface="Arial" panose="020B0604020202020204" pitchFamily="34" charset="0"/>
        <a:buChar char="•"/>
        <a:defRPr sz="3256" kern="1200">
          <a:solidFill>
            <a:schemeClr val="tx1"/>
          </a:solidFill>
          <a:latin typeface="+mn-lt"/>
          <a:ea typeface="+mn-ea"/>
          <a:cs typeface="+mn-cs"/>
        </a:defRPr>
      </a:lvl1pPr>
      <a:lvl2pPr marL="797585" indent="-265862" algn="l" defTabSz="1063447" rtl="0" eaLnBrk="1" latinLnBrk="0" hangingPunct="1">
        <a:lnSpc>
          <a:spcPct val="90000"/>
        </a:lnSpc>
        <a:spcBef>
          <a:spcPts val="582"/>
        </a:spcBef>
        <a:buFont typeface="Arial" panose="020B0604020202020204" pitchFamily="34" charset="0"/>
        <a:buChar char="•"/>
        <a:defRPr sz="2791" kern="1200">
          <a:solidFill>
            <a:schemeClr val="tx1"/>
          </a:solidFill>
          <a:latin typeface="+mn-lt"/>
          <a:ea typeface="+mn-ea"/>
          <a:cs typeface="+mn-cs"/>
        </a:defRPr>
      </a:lvl2pPr>
      <a:lvl3pPr marL="1329309" indent="-265862" algn="l" defTabSz="1063447" rtl="0" eaLnBrk="1" latinLnBrk="0" hangingPunct="1">
        <a:lnSpc>
          <a:spcPct val="90000"/>
        </a:lnSpc>
        <a:spcBef>
          <a:spcPts val="582"/>
        </a:spcBef>
        <a:buFont typeface="Arial" panose="020B0604020202020204" pitchFamily="34" charset="0"/>
        <a:buChar char="•"/>
        <a:defRPr sz="2326" kern="1200">
          <a:solidFill>
            <a:schemeClr val="tx1"/>
          </a:solidFill>
          <a:latin typeface="+mn-lt"/>
          <a:ea typeface="+mn-ea"/>
          <a:cs typeface="+mn-cs"/>
        </a:defRPr>
      </a:lvl3pPr>
      <a:lvl4pPr marL="1861033" indent="-265862" algn="l" defTabSz="1063447" rtl="0" eaLnBrk="1" latinLnBrk="0" hangingPunct="1">
        <a:lnSpc>
          <a:spcPct val="90000"/>
        </a:lnSpc>
        <a:spcBef>
          <a:spcPts val="582"/>
        </a:spcBef>
        <a:buFont typeface="Arial" panose="020B0604020202020204" pitchFamily="34" charset="0"/>
        <a:buChar char="•"/>
        <a:defRPr sz="2093" kern="1200">
          <a:solidFill>
            <a:schemeClr val="tx1"/>
          </a:solidFill>
          <a:latin typeface="+mn-lt"/>
          <a:ea typeface="+mn-ea"/>
          <a:cs typeface="+mn-cs"/>
        </a:defRPr>
      </a:lvl4pPr>
      <a:lvl5pPr marL="2392756" indent="-265862" algn="l" defTabSz="1063447" rtl="0" eaLnBrk="1" latinLnBrk="0" hangingPunct="1">
        <a:lnSpc>
          <a:spcPct val="90000"/>
        </a:lnSpc>
        <a:spcBef>
          <a:spcPts val="582"/>
        </a:spcBef>
        <a:buFont typeface="Arial" panose="020B0604020202020204" pitchFamily="34" charset="0"/>
        <a:buChar char="•"/>
        <a:defRPr sz="2093" kern="1200">
          <a:solidFill>
            <a:schemeClr val="tx1"/>
          </a:solidFill>
          <a:latin typeface="+mn-lt"/>
          <a:ea typeface="+mn-ea"/>
          <a:cs typeface="+mn-cs"/>
        </a:defRPr>
      </a:lvl5pPr>
      <a:lvl6pPr marL="2924480" indent="-265862" algn="l" defTabSz="1063447" rtl="0" eaLnBrk="1" latinLnBrk="0" hangingPunct="1">
        <a:lnSpc>
          <a:spcPct val="90000"/>
        </a:lnSpc>
        <a:spcBef>
          <a:spcPts val="582"/>
        </a:spcBef>
        <a:buFont typeface="Arial" panose="020B0604020202020204" pitchFamily="34" charset="0"/>
        <a:buChar char="•"/>
        <a:defRPr sz="2093" kern="1200">
          <a:solidFill>
            <a:schemeClr val="tx1"/>
          </a:solidFill>
          <a:latin typeface="+mn-lt"/>
          <a:ea typeface="+mn-ea"/>
          <a:cs typeface="+mn-cs"/>
        </a:defRPr>
      </a:lvl6pPr>
      <a:lvl7pPr marL="3456203" indent="-265862" algn="l" defTabSz="1063447" rtl="0" eaLnBrk="1" latinLnBrk="0" hangingPunct="1">
        <a:lnSpc>
          <a:spcPct val="90000"/>
        </a:lnSpc>
        <a:spcBef>
          <a:spcPts val="582"/>
        </a:spcBef>
        <a:buFont typeface="Arial" panose="020B0604020202020204" pitchFamily="34" charset="0"/>
        <a:buChar char="•"/>
        <a:defRPr sz="2093" kern="1200">
          <a:solidFill>
            <a:schemeClr val="tx1"/>
          </a:solidFill>
          <a:latin typeface="+mn-lt"/>
          <a:ea typeface="+mn-ea"/>
          <a:cs typeface="+mn-cs"/>
        </a:defRPr>
      </a:lvl7pPr>
      <a:lvl8pPr marL="3987927" indent="-265862" algn="l" defTabSz="1063447" rtl="0" eaLnBrk="1" latinLnBrk="0" hangingPunct="1">
        <a:lnSpc>
          <a:spcPct val="90000"/>
        </a:lnSpc>
        <a:spcBef>
          <a:spcPts val="582"/>
        </a:spcBef>
        <a:buFont typeface="Arial" panose="020B0604020202020204" pitchFamily="34" charset="0"/>
        <a:buChar char="•"/>
        <a:defRPr sz="2093" kern="1200">
          <a:solidFill>
            <a:schemeClr val="tx1"/>
          </a:solidFill>
          <a:latin typeface="+mn-lt"/>
          <a:ea typeface="+mn-ea"/>
          <a:cs typeface="+mn-cs"/>
        </a:defRPr>
      </a:lvl8pPr>
      <a:lvl9pPr marL="4519651" indent="-265862" algn="l" defTabSz="1063447" rtl="0" eaLnBrk="1" latinLnBrk="0" hangingPunct="1">
        <a:lnSpc>
          <a:spcPct val="90000"/>
        </a:lnSpc>
        <a:spcBef>
          <a:spcPts val="582"/>
        </a:spcBef>
        <a:buFont typeface="Arial" panose="020B0604020202020204" pitchFamily="34" charset="0"/>
        <a:buChar char="•"/>
        <a:defRPr sz="209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63447" rtl="0" eaLnBrk="1" latinLnBrk="0" hangingPunct="1">
        <a:defRPr sz="2093" kern="1200">
          <a:solidFill>
            <a:schemeClr val="tx1"/>
          </a:solidFill>
          <a:latin typeface="+mn-lt"/>
          <a:ea typeface="+mn-ea"/>
          <a:cs typeface="+mn-cs"/>
        </a:defRPr>
      </a:lvl1pPr>
      <a:lvl2pPr marL="531724" algn="l" defTabSz="1063447" rtl="0" eaLnBrk="1" latinLnBrk="0" hangingPunct="1">
        <a:defRPr sz="2093" kern="1200">
          <a:solidFill>
            <a:schemeClr val="tx1"/>
          </a:solidFill>
          <a:latin typeface="+mn-lt"/>
          <a:ea typeface="+mn-ea"/>
          <a:cs typeface="+mn-cs"/>
        </a:defRPr>
      </a:lvl2pPr>
      <a:lvl3pPr marL="1063447" algn="l" defTabSz="1063447" rtl="0" eaLnBrk="1" latinLnBrk="0" hangingPunct="1">
        <a:defRPr sz="2093" kern="1200">
          <a:solidFill>
            <a:schemeClr val="tx1"/>
          </a:solidFill>
          <a:latin typeface="+mn-lt"/>
          <a:ea typeface="+mn-ea"/>
          <a:cs typeface="+mn-cs"/>
        </a:defRPr>
      </a:lvl3pPr>
      <a:lvl4pPr marL="1595171" algn="l" defTabSz="1063447" rtl="0" eaLnBrk="1" latinLnBrk="0" hangingPunct="1">
        <a:defRPr sz="2093" kern="1200">
          <a:solidFill>
            <a:schemeClr val="tx1"/>
          </a:solidFill>
          <a:latin typeface="+mn-lt"/>
          <a:ea typeface="+mn-ea"/>
          <a:cs typeface="+mn-cs"/>
        </a:defRPr>
      </a:lvl4pPr>
      <a:lvl5pPr marL="2126894" algn="l" defTabSz="1063447" rtl="0" eaLnBrk="1" latinLnBrk="0" hangingPunct="1">
        <a:defRPr sz="2093" kern="1200">
          <a:solidFill>
            <a:schemeClr val="tx1"/>
          </a:solidFill>
          <a:latin typeface="+mn-lt"/>
          <a:ea typeface="+mn-ea"/>
          <a:cs typeface="+mn-cs"/>
        </a:defRPr>
      </a:lvl5pPr>
      <a:lvl6pPr marL="2658618" algn="l" defTabSz="1063447" rtl="0" eaLnBrk="1" latinLnBrk="0" hangingPunct="1">
        <a:defRPr sz="2093" kern="1200">
          <a:solidFill>
            <a:schemeClr val="tx1"/>
          </a:solidFill>
          <a:latin typeface="+mn-lt"/>
          <a:ea typeface="+mn-ea"/>
          <a:cs typeface="+mn-cs"/>
        </a:defRPr>
      </a:lvl6pPr>
      <a:lvl7pPr marL="3190342" algn="l" defTabSz="1063447" rtl="0" eaLnBrk="1" latinLnBrk="0" hangingPunct="1">
        <a:defRPr sz="2093" kern="1200">
          <a:solidFill>
            <a:schemeClr val="tx1"/>
          </a:solidFill>
          <a:latin typeface="+mn-lt"/>
          <a:ea typeface="+mn-ea"/>
          <a:cs typeface="+mn-cs"/>
        </a:defRPr>
      </a:lvl7pPr>
      <a:lvl8pPr marL="3722065" algn="l" defTabSz="1063447" rtl="0" eaLnBrk="1" latinLnBrk="0" hangingPunct="1">
        <a:defRPr sz="2093" kern="1200">
          <a:solidFill>
            <a:schemeClr val="tx1"/>
          </a:solidFill>
          <a:latin typeface="+mn-lt"/>
          <a:ea typeface="+mn-ea"/>
          <a:cs typeface="+mn-cs"/>
        </a:defRPr>
      </a:lvl8pPr>
      <a:lvl9pPr marL="4253789" algn="l" defTabSz="1063447" rtl="0" eaLnBrk="1" latinLnBrk="0" hangingPunct="1">
        <a:defRPr sz="209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picture containing calendar&#10;&#10;Description automatically generated">
            <a:extLst>
              <a:ext uri="{FF2B5EF4-FFF2-40B4-BE49-F238E27FC236}">
                <a16:creationId xmlns:a16="http://schemas.microsoft.com/office/drawing/2014/main" id="{A56EFDA9-6BB4-4D02-BBCF-B7049BBFE12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5240000" cy="7975600"/>
          </a:xfrm>
          <a:prstGeom prst="rect">
            <a:avLst/>
          </a:prstGeom>
        </p:spPr>
      </p:pic>
      <p:pic>
        <p:nvPicPr>
          <p:cNvPr id="6" name="Picture 5" descr="A picture containing drawing, sitting, plate, parked&#10;&#10;Description automatically generated">
            <a:extLst>
              <a:ext uri="{FF2B5EF4-FFF2-40B4-BE49-F238E27FC236}">
                <a16:creationId xmlns:a16="http://schemas.microsoft.com/office/drawing/2014/main" id="{7C9A9059-E29C-4FF9-97EE-015FFD4808F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59627" y="4184069"/>
            <a:ext cx="1819655" cy="1137284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2E68283B-BF07-4C65-BE28-5DAED29B3C4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70448" y="5080999"/>
            <a:ext cx="5855360" cy="480707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08D15C3A-9C5B-4709-B7F3-F67BACFC77CE}"/>
              </a:ext>
            </a:extLst>
          </p:cNvPr>
          <p:cNvSpPr/>
          <p:nvPr/>
        </p:nvSpPr>
        <p:spPr>
          <a:xfrm>
            <a:off x="7220850" y="5584028"/>
            <a:ext cx="6228146" cy="692333"/>
          </a:xfrm>
          <a:prstGeom prst="rect">
            <a:avLst/>
          </a:prstGeom>
          <a:solidFill>
            <a:srgbClr val="D931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4BA762C-86D7-4EEF-92B2-E3E1D6207AFB}"/>
              </a:ext>
            </a:extLst>
          </p:cNvPr>
          <p:cNvSpPr txBox="1"/>
          <p:nvPr/>
        </p:nvSpPr>
        <p:spPr>
          <a:xfrm>
            <a:off x="7170286" y="5621477"/>
            <a:ext cx="6183335" cy="584775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solidFill>
                  <a:schemeClr val="bg1"/>
                </a:solidFill>
                <a:latin typeface="Helvetica" pitchFamily="2" charset="0"/>
              </a:rPr>
              <a:t>yourcenterwebsitehere.com</a:t>
            </a:r>
            <a:endParaRPr lang="en-US" sz="6600" b="1" dirty="0">
              <a:solidFill>
                <a:schemeClr val="bg1"/>
              </a:solidFill>
              <a:latin typeface="Helvetica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8566379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101</TotalTime>
  <Words>3</Words>
  <Application>Microsoft Office PowerPoint</Application>
  <PresentationFormat>Custom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Helvetica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Marra, Samantha</dc:creator>
  <cp:lastModifiedBy>Marra, Samantha</cp:lastModifiedBy>
  <cp:revision>4</cp:revision>
  <dcterms:created xsi:type="dcterms:W3CDTF">2020-10-27T14:46:17Z</dcterms:created>
  <dcterms:modified xsi:type="dcterms:W3CDTF">2020-11-10T20:25:06Z</dcterms:modified>
</cp:coreProperties>
</file>